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19"/>
  </p:notesMasterIdLst>
  <p:handoutMasterIdLst>
    <p:handoutMasterId r:id="rId20"/>
  </p:handoutMasterIdLst>
  <p:sldIdLst>
    <p:sldId id="1915" r:id="rId2"/>
    <p:sldId id="2062" r:id="rId3"/>
    <p:sldId id="2019" r:id="rId4"/>
    <p:sldId id="2026" r:id="rId5"/>
    <p:sldId id="2054" r:id="rId6"/>
    <p:sldId id="2027" r:id="rId7"/>
    <p:sldId id="2055" r:id="rId8"/>
    <p:sldId id="2056" r:id="rId9"/>
    <p:sldId id="2057" r:id="rId10"/>
    <p:sldId id="2058" r:id="rId11"/>
    <p:sldId id="2059" r:id="rId12"/>
    <p:sldId id="2060" r:id="rId13"/>
    <p:sldId id="2031" r:id="rId14"/>
    <p:sldId id="2061" r:id="rId15"/>
    <p:sldId id="2032" r:id="rId16"/>
    <p:sldId id="2033" r:id="rId17"/>
    <p:sldId id="1920" r:id="rId18"/>
  </p:sldIdLst>
  <p:sldSz cx="9144000" cy="5145088"/>
  <p:notesSz cx="6797675"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F64BD100-5979-49DF-A2EB-464DE79EDCD7}">
          <p14:sldIdLst>
            <p14:sldId id="1915"/>
            <p14:sldId id="2062"/>
            <p14:sldId id="2019"/>
            <p14:sldId id="2026"/>
            <p14:sldId id="2054"/>
            <p14:sldId id="2027"/>
            <p14:sldId id="2055"/>
            <p14:sldId id="2056"/>
            <p14:sldId id="2057"/>
            <p14:sldId id="2058"/>
            <p14:sldId id="2059"/>
            <p14:sldId id="2060"/>
            <p14:sldId id="2031"/>
            <p14:sldId id="2061"/>
            <p14:sldId id="2032"/>
            <p14:sldId id="2033"/>
            <p14:sldId id="1920"/>
          </p14:sldIdLst>
        </p14:section>
      </p14:sectionLst>
    </p:ext>
    <p:ext uri="{EFAFB233-063F-42B5-8137-9DF3F51BA10A}">
      <p15:sldGuideLst xmlns:p15="http://schemas.microsoft.com/office/powerpoint/2012/main">
        <p15:guide id="1" orient="horz" pos="1507" userDrawn="1">
          <p15:clr>
            <a:srgbClr val="A4A3A4"/>
          </p15:clr>
        </p15:guide>
        <p15:guide id="2" pos="2903" userDrawn="1">
          <p15:clr>
            <a:srgbClr val="A4A3A4"/>
          </p15:clr>
        </p15:guide>
        <p15:guide id="3" orient="horz" pos="668">
          <p15:clr>
            <a:srgbClr val="A4A3A4"/>
          </p15:clr>
        </p15:guide>
        <p15:guide id="4" pos="5385">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9239"/>
    <a:srgbClr val="F5F5F7"/>
    <a:srgbClr val="003366"/>
    <a:srgbClr val="FFFFFF"/>
    <a:srgbClr val="DE6668"/>
    <a:srgbClr val="F2C3C4"/>
    <a:srgbClr val="EEB0B1"/>
    <a:srgbClr val="F7D9DA"/>
    <a:srgbClr val="C0504D"/>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3489" autoAdjust="0"/>
  </p:normalViewPr>
  <p:slideViewPr>
    <p:cSldViewPr snapToGrid="0">
      <p:cViewPr varScale="1">
        <p:scale>
          <a:sx n="111" d="100"/>
          <a:sy n="111" d="100"/>
        </p:scale>
        <p:origin x="114" y="180"/>
      </p:cViewPr>
      <p:guideLst>
        <p:guide orient="horz" pos="1507"/>
        <p:guide pos="2903"/>
        <p:guide orient="horz" pos="668"/>
        <p:guide pos="5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3" d="100"/>
          <a:sy n="73" d="100"/>
        </p:scale>
        <p:origin x="-2196" y="-108"/>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1"/>
            </a:solidFill>
            <a:ln w="19050">
              <a:solidFill>
                <a:schemeClr val="bg1"/>
              </a:solidFill>
            </a:ln>
            <a:effectLst/>
          </c:spPr>
          <c:invertIfNegative val="0"/>
          <c:dPt>
            <c:idx val="0"/>
            <c:invertIfNegative val="0"/>
            <c:bubble3D val="0"/>
            <c:spPr>
              <a:solidFill>
                <a:srgbClr val="E6AF00"/>
              </a:solidFill>
              <a:ln w="3175">
                <a:solidFill>
                  <a:schemeClr val="bg1"/>
                </a:solidFill>
              </a:ln>
              <a:effectLst/>
            </c:spPr>
            <c:extLst>
              <c:ext xmlns:c16="http://schemas.microsoft.com/office/drawing/2014/chart" uri="{C3380CC4-5D6E-409C-BE32-E72D297353CC}">
                <c16:uniqueId val="{00000001-D684-41C6-9CC1-EFADD9F2456B}"/>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Segoe UI Black" panose="020B0A02040204020203" pitchFamily="34" charset="0"/>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D684-41C6-9CC1-EFADD9F2456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Segoe UI Black" panose="020B0A02040204020203" pitchFamily="34" charset="0"/>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68</c:v>
                </c:pt>
              </c:numCache>
            </c:numRef>
          </c:val>
          <c:extLst>
            <c:ext xmlns:c16="http://schemas.microsoft.com/office/drawing/2014/chart" uri="{C3380CC4-5D6E-409C-BE32-E72D297353CC}">
              <c16:uniqueId val="{00000002-D684-41C6-9CC1-EFADD9F2456B}"/>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32</c:v>
                </c:pt>
              </c:numCache>
            </c:numRef>
          </c:val>
          <c:extLst>
            <c:ext xmlns:c16="http://schemas.microsoft.com/office/drawing/2014/chart" uri="{C3380CC4-5D6E-409C-BE32-E72D297353CC}">
              <c16:uniqueId val="{00000003-D684-41C6-9CC1-EFADD9F2456B}"/>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solidFill>
            <a:ln w="19050">
              <a:solidFill>
                <a:schemeClr val="bg1"/>
              </a:solidFill>
            </a:ln>
            <a:effectLst/>
          </c:spPr>
          <c:invertIfNegative val="0"/>
          <c:dPt>
            <c:idx val="0"/>
            <c:invertIfNegative val="0"/>
            <c:bubble3D val="0"/>
            <c:spPr>
              <a:solidFill>
                <a:schemeClr val="accent6"/>
              </a:solidFill>
              <a:ln w="3175">
                <a:solidFill>
                  <a:schemeClr val="bg1"/>
                </a:solidFill>
              </a:ln>
              <a:effectLst/>
            </c:spPr>
            <c:extLst>
              <c:ext xmlns:c16="http://schemas.microsoft.com/office/drawing/2014/chart" uri="{C3380CC4-5D6E-409C-BE32-E72D297353CC}">
                <c16:uniqueId val="{00000001-E458-4541-89F4-48C6D5DF0A10}"/>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E458-4541-89F4-48C6D5DF0A1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82</c:v>
                </c:pt>
              </c:numCache>
            </c:numRef>
          </c:val>
          <c:extLst>
            <c:ext xmlns:c16="http://schemas.microsoft.com/office/drawing/2014/chart" uri="{C3380CC4-5D6E-409C-BE32-E72D297353CC}">
              <c16:uniqueId val="{00000002-E458-4541-89F4-48C6D5DF0A10}"/>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18</c:v>
                </c:pt>
              </c:numCache>
            </c:numRef>
          </c:val>
          <c:extLst>
            <c:ext xmlns:c16="http://schemas.microsoft.com/office/drawing/2014/chart" uri="{C3380CC4-5D6E-409C-BE32-E72D297353CC}">
              <c16:uniqueId val="{00000003-E458-4541-89F4-48C6D5DF0A10}"/>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lumMod val="40000"/>
                <a:lumOff val="60000"/>
              </a:schemeClr>
            </a:solidFill>
            <a:ln w="19050">
              <a:solidFill>
                <a:schemeClr val="bg1"/>
              </a:solidFill>
            </a:ln>
            <a:effectLst/>
          </c:spPr>
          <c:invertIfNegative val="0"/>
          <c:dPt>
            <c:idx val="0"/>
            <c:invertIfNegative val="0"/>
            <c:bubble3D val="0"/>
            <c:spPr>
              <a:solidFill>
                <a:schemeClr val="accent6">
                  <a:lumMod val="40000"/>
                  <a:lumOff val="60000"/>
                </a:schemeClr>
              </a:solidFill>
              <a:ln w="3175">
                <a:solidFill>
                  <a:schemeClr val="bg1"/>
                </a:solidFill>
              </a:ln>
              <a:effectLst/>
            </c:spPr>
            <c:extLst>
              <c:ext xmlns:c16="http://schemas.microsoft.com/office/drawing/2014/chart" uri="{C3380CC4-5D6E-409C-BE32-E72D297353CC}">
                <c16:uniqueId val="{00000001-0489-4694-917B-866618AF20B6}"/>
              </c:ext>
            </c:extLst>
          </c:dPt>
          <c:dLbls>
            <c:dLbl>
              <c:idx val="0"/>
              <c:layout>
                <c:manualLayout>
                  <c:x val="-1.4308069910769626E-2"/>
                  <c:y val="-1.9272776846036541E-2"/>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3926918511501713"/>
                      <c:h val="0.55743154343904455"/>
                    </c:manualLayout>
                  </c15:layout>
                  <c15:dlblFieldTable/>
                  <c15:showDataLabelsRange val="0"/>
                </c:ext>
                <c:ext xmlns:c16="http://schemas.microsoft.com/office/drawing/2014/chart" uri="{C3380CC4-5D6E-409C-BE32-E72D297353CC}">
                  <c16:uniqueId val="{00000001-0489-4694-917B-866618AF20B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42</c:v>
                </c:pt>
              </c:numCache>
            </c:numRef>
          </c:val>
          <c:extLst>
            <c:ext xmlns:c16="http://schemas.microsoft.com/office/drawing/2014/chart" uri="{C3380CC4-5D6E-409C-BE32-E72D297353CC}">
              <c16:uniqueId val="{00000002-0489-4694-917B-866618AF20B6}"/>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58</c:v>
                </c:pt>
              </c:numCache>
            </c:numRef>
          </c:val>
          <c:extLst>
            <c:ext xmlns:c16="http://schemas.microsoft.com/office/drawing/2014/chart" uri="{C3380CC4-5D6E-409C-BE32-E72D297353CC}">
              <c16:uniqueId val="{00000003-0489-4694-917B-866618AF20B6}"/>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bg2">
                <a:lumMod val="50000"/>
              </a:schemeClr>
            </a:solidFill>
            <a:ln w="19050">
              <a:solidFill>
                <a:schemeClr val="bg1"/>
              </a:solidFill>
            </a:ln>
            <a:effectLst/>
          </c:spPr>
          <c:invertIfNegative val="0"/>
          <c:dPt>
            <c:idx val="0"/>
            <c:invertIfNegative val="0"/>
            <c:bubble3D val="0"/>
            <c:spPr>
              <a:solidFill>
                <a:schemeClr val="bg2">
                  <a:lumMod val="50000"/>
                </a:schemeClr>
              </a:solidFill>
              <a:ln w="3175">
                <a:solidFill>
                  <a:schemeClr val="bg1"/>
                </a:solidFill>
              </a:ln>
              <a:effectLst/>
            </c:spPr>
            <c:extLst>
              <c:ext xmlns:c16="http://schemas.microsoft.com/office/drawing/2014/chart" uri="{C3380CC4-5D6E-409C-BE32-E72D297353CC}">
                <c16:uniqueId val="{00000001-5E9A-4E63-9D8C-02E6284714E9}"/>
              </c:ext>
            </c:extLst>
          </c:dPt>
          <c:dLbls>
            <c:dLbl>
              <c:idx val="0"/>
              <c:layout>
                <c:manualLayout>
                  <c:x val="-1.6628732063291584E-2"/>
                  <c:y val="8.591746216936836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fld id="{1C158309-21D8-4F9D-864A-2C303B018FD9}" type="VALUE">
                      <a:rPr lang="en-US" sz="14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bg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1168020325345871"/>
                      <c:h val="0.4366398346326632"/>
                    </c:manualLayout>
                  </c15:layout>
                  <c15:dlblFieldTable/>
                  <c15:showDataLabelsRange val="0"/>
                </c:ext>
                <c:ext xmlns:c16="http://schemas.microsoft.com/office/drawing/2014/chart" uri="{C3380CC4-5D6E-409C-BE32-E72D297353CC}">
                  <c16:uniqueId val="{00000001-5E9A-4E63-9D8C-02E6284714E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36</c:v>
                </c:pt>
              </c:numCache>
            </c:numRef>
          </c:val>
          <c:extLst>
            <c:ext xmlns:c16="http://schemas.microsoft.com/office/drawing/2014/chart" uri="{C3380CC4-5D6E-409C-BE32-E72D297353CC}">
              <c16:uniqueId val="{00000002-5E9A-4E63-9D8C-02E6284714E9}"/>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64</c:v>
                </c:pt>
              </c:numCache>
            </c:numRef>
          </c:val>
          <c:extLst>
            <c:ext xmlns:c16="http://schemas.microsoft.com/office/drawing/2014/chart" uri="{C3380CC4-5D6E-409C-BE32-E72D297353CC}">
              <c16:uniqueId val="{00000003-5E9A-4E63-9D8C-02E6284714E9}"/>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bg2">
                <a:lumMod val="50000"/>
              </a:schemeClr>
            </a:solidFill>
            <a:ln w="19050">
              <a:solidFill>
                <a:schemeClr val="bg1"/>
              </a:solidFill>
            </a:ln>
            <a:effectLst/>
          </c:spPr>
          <c:invertIfNegative val="0"/>
          <c:dPt>
            <c:idx val="0"/>
            <c:invertIfNegative val="0"/>
            <c:bubble3D val="0"/>
            <c:spPr>
              <a:solidFill>
                <a:schemeClr val="bg2">
                  <a:lumMod val="50000"/>
                </a:schemeClr>
              </a:solidFill>
              <a:ln w="3175">
                <a:solidFill>
                  <a:schemeClr val="bg1"/>
                </a:solidFill>
              </a:ln>
              <a:effectLst/>
            </c:spPr>
            <c:extLst>
              <c:ext xmlns:c16="http://schemas.microsoft.com/office/drawing/2014/chart" uri="{C3380CC4-5D6E-409C-BE32-E72D297353CC}">
                <c16:uniqueId val="{00000001-B1B5-422B-9737-849B1FF23D90}"/>
              </c:ext>
            </c:extLst>
          </c:dPt>
          <c:dLbls>
            <c:dLbl>
              <c:idx val="0"/>
              <c:layout>
                <c:manualLayout>
                  <c:x val="-1.6628732063291584E-2"/>
                  <c:y val="8.591746216936836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mn-lt"/>
                        <a:ea typeface="+mn-ea"/>
                        <a:cs typeface="+mn-cs"/>
                      </a:defRPr>
                    </a:pPr>
                    <a:fld id="{1C158309-21D8-4F9D-864A-2C303B018FD9}" type="VALUE">
                      <a:rPr lang="en-US" sz="14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bg1"/>
                          </a:solidFill>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1168020325345871"/>
                      <c:h val="0.4366398346326632"/>
                    </c:manualLayout>
                  </c15:layout>
                  <c15:dlblFieldTable/>
                  <c15:showDataLabelsRange val="0"/>
                </c:ext>
                <c:ext xmlns:c16="http://schemas.microsoft.com/office/drawing/2014/chart" uri="{C3380CC4-5D6E-409C-BE32-E72D297353CC}">
                  <c16:uniqueId val="{00000001-B1B5-422B-9737-849B1FF23D9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37</c:v>
                </c:pt>
              </c:numCache>
            </c:numRef>
          </c:val>
          <c:extLst>
            <c:ext xmlns:c16="http://schemas.microsoft.com/office/drawing/2014/chart" uri="{C3380CC4-5D6E-409C-BE32-E72D297353CC}">
              <c16:uniqueId val="{00000002-B1B5-422B-9737-849B1FF23D90}"/>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63</c:v>
                </c:pt>
              </c:numCache>
            </c:numRef>
          </c:val>
          <c:extLst>
            <c:ext xmlns:c16="http://schemas.microsoft.com/office/drawing/2014/chart" uri="{C3380CC4-5D6E-409C-BE32-E72D297353CC}">
              <c16:uniqueId val="{00000003-B1B5-422B-9737-849B1FF23D90}"/>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solidFill>
            <a:ln w="19050">
              <a:solidFill>
                <a:schemeClr val="bg1"/>
              </a:solidFill>
            </a:ln>
            <a:effectLst/>
          </c:spPr>
          <c:invertIfNegative val="0"/>
          <c:dPt>
            <c:idx val="0"/>
            <c:invertIfNegative val="0"/>
            <c:bubble3D val="0"/>
            <c:spPr>
              <a:solidFill>
                <a:schemeClr val="accent6"/>
              </a:solidFill>
              <a:ln w="3175">
                <a:solidFill>
                  <a:schemeClr val="bg1"/>
                </a:solidFill>
              </a:ln>
              <a:effectLst/>
            </c:spPr>
            <c:extLst>
              <c:ext xmlns:c16="http://schemas.microsoft.com/office/drawing/2014/chart" uri="{C3380CC4-5D6E-409C-BE32-E72D297353CC}">
                <c16:uniqueId val="{00000001-CCB0-4739-AB79-5E1AEEB517DF}"/>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CCB0-4739-AB79-5E1AEEB517D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77</c:v>
                </c:pt>
              </c:numCache>
            </c:numRef>
          </c:val>
          <c:extLst>
            <c:ext xmlns:c16="http://schemas.microsoft.com/office/drawing/2014/chart" uri="{C3380CC4-5D6E-409C-BE32-E72D297353CC}">
              <c16:uniqueId val="{00000002-CCB0-4739-AB79-5E1AEEB517DF}"/>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23</c:v>
                </c:pt>
              </c:numCache>
            </c:numRef>
          </c:val>
          <c:extLst>
            <c:ext xmlns:c16="http://schemas.microsoft.com/office/drawing/2014/chart" uri="{C3380CC4-5D6E-409C-BE32-E72D297353CC}">
              <c16:uniqueId val="{00000003-CCB0-4739-AB79-5E1AEEB517DF}"/>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lumMod val="40000"/>
                <a:lumOff val="60000"/>
              </a:schemeClr>
            </a:solidFill>
            <a:ln w="19050">
              <a:solidFill>
                <a:schemeClr val="bg1"/>
              </a:solidFill>
            </a:ln>
            <a:effectLst/>
          </c:spPr>
          <c:invertIfNegative val="0"/>
          <c:dPt>
            <c:idx val="0"/>
            <c:invertIfNegative val="0"/>
            <c:bubble3D val="0"/>
            <c:spPr>
              <a:solidFill>
                <a:schemeClr val="accent6">
                  <a:lumMod val="40000"/>
                  <a:lumOff val="60000"/>
                </a:schemeClr>
              </a:solidFill>
              <a:ln w="3175">
                <a:solidFill>
                  <a:schemeClr val="bg1"/>
                </a:solidFill>
              </a:ln>
              <a:effectLst/>
            </c:spPr>
            <c:extLst>
              <c:ext xmlns:c16="http://schemas.microsoft.com/office/drawing/2014/chart" uri="{C3380CC4-5D6E-409C-BE32-E72D297353CC}">
                <c16:uniqueId val="{00000001-C7EA-4F17-A752-A38DD6C03BE3}"/>
              </c:ext>
            </c:extLst>
          </c:dPt>
          <c:dLbls>
            <c:dLbl>
              <c:idx val="0"/>
              <c:layout>
                <c:manualLayout>
                  <c:x val="-1.4308069910769626E-2"/>
                  <c:y val="-1.9272776846036541E-2"/>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3926918511501713"/>
                      <c:h val="0.55743154343904455"/>
                    </c:manualLayout>
                  </c15:layout>
                  <c15:dlblFieldTable/>
                  <c15:showDataLabelsRange val="0"/>
                </c:ext>
                <c:ext xmlns:c16="http://schemas.microsoft.com/office/drawing/2014/chart" uri="{C3380CC4-5D6E-409C-BE32-E72D297353CC}">
                  <c16:uniqueId val="{00000001-C7EA-4F17-A752-A38DD6C03BE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63</c:v>
                </c:pt>
              </c:numCache>
            </c:numRef>
          </c:val>
          <c:extLst>
            <c:ext xmlns:c16="http://schemas.microsoft.com/office/drawing/2014/chart" uri="{C3380CC4-5D6E-409C-BE32-E72D297353CC}">
              <c16:uniqueId val="{00000002-C7EA-4F17-A752-A38DD6C03BE3}"/>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37</c:v>
                </c:pt>
              </c:numCache>
            </c:numRef>
          </c:val>
          <c:extLst>
            <c:ext xmlns:c16="http://schemas.microsoft.com/office/drawing/2014/chart" uri="{C3380CC4-5D6E-409C-BE32-E72D297353CC}">
              <c16:uniqueId val="{00000003-C7EA-4F17-A752-A38DD6C03BE3}"/>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bg2">
                <a:lumMod val="50000"/>
              </a:schemeClr>
            </a:solidFill>
            <a:ln w="19050">
              <a:solidFill>
                <a:schemeClr val="bg1"/>
              </a:solidFill>
            </a:ln>
            <a:effectLst/>
          </c:spPr>
          <c:invertIfNegative val="0"/>
          <c:dPt>
            <c:idx val="0"/>
            <c:invertIfNegative val="0"/>
            <c:bubble3D val="0"/>
            <c:spPr>
              <a:solidFill>
                <a:schemeClr val="bg2">
                  <a:lumMod val="50000"/>
                </a:schemeClr>
              </a:solidFill>
              <a:ln w="3175">
                <a:solidFill>
                  <a:schemeClr val="bg1"/>
                </a:solidFill>
              </a:ln>
              <a:effectLst/>
            </c:spPr>
            <c:extLst>
              <c:ext xmlns:c16="http://schemas.microsoft.com/office/drawing/2014/chart" uri="{C3380CC4-5D6E-409C-BE32-E72D297353CC}">
                <c16:uniqueId val="{00000001-891C-489E-A283-D49B9D61EF5F}"/>
              </c:ext>
            </c:extLst>
          </c:dPt>
          <c:dLbls>
            <c:dLbl>
              <c:idx val="0"/>
              <c:layout>
                <c:manualLayout>
                  <c:x val="-1.6628732063291584E-2"/>
                  <c:y val="8.591746216936836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fld id="{1C158309-21D8-4F9D-864A-2C303B018FD9}" type="VALUE">
                      <a:rPr lang="en-US" sz="14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bg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1168020325345871"/>
                      <c:h val="0.4366398346326632"/>
                    </c:manualLayout>
                  </c15:layout>
                  <c15:dlblFieldTable/>
                  <c15:showDataLabelsRange val="0"/>
                </c:ext>
                <c:ext xmlns:c16="http://schemas.microsoft.com/office/drawing/2014/chart" uri="{C3380CC4-5D6E-409C-BE32-E72D297353CC}">
                  <c16:uniqueId val="{00000001-891C-489E-A283-D49B9D61EF5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31</c:v>
                </c:pt>
              </c:numCache>
            </c:numRef>
          </c:val>
          <c:extLst>
            <c:ext xmlns:c16="http://schemas.microsoft.com/office/drawing/2014/chart" uri="{C3380CC4-5D6E-409C-BE32-E72D297353CC}">
              <c16:uniqueId val="{00000002-891C-489E-A283-D49B9D61EF5F}"/>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69</c:v>
                </c:pt>
              </c:numCache>
            </c:numRef>
          </c:val>
          <c:extLst>
            <c:ext xmlns:c16="http://schemas.microsoft.com/office/drawing/2014/chart" uri="{C3380CC4-5D6E-409C-BE32-E72D297353CC}">
              <c16:uniqueId val="{00000003-891C-489E-A283-D49B9D61EF5F}"/>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solidFill>
            <a:ln w="19050">
              <a:solidFill>
                <a:schemeClr val="bg1"/>
              </a:solidFill>
            </a:ln>
            <a:effectLst/>
          </c:spPr>
          <c:invertIfNegative val="0"/>
          <c:dPt>
            <c:idx val="0"/>
            <c:invertIfNegative val="0"/>
            <c:bubble3D val="0"/>
            <c:spPr>
              <a:solidFill>
                <a:schemeClr val="accent6"/>
              </a:solidFill>
              <a:ln w="3175">
                <a:solidFill>
                  <a:schemeClr val="bg1"/>
                </a:solidFill>
              </a:ln>
              <a:effectLst/>
            </c:spPr>
            <c:extLst>
              <c:ext xmlns:c16="http://schemas.microsoft.com/office/drawing/2014/chart" uri="{C3380CC4-5D6E-409C-BE32-E72D297353CC}">
                <c16:uniqueId val="{00000001-2CC3-484B-9051-695BD0BB7A69}"/>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2CC3-484B-9051-695BD0BB7A6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74</c:v>
                </c:pt>
              </c:numCache>
            </c:numRef>
          </c:val>
          <c:extLst>
            <c:ext xmlns:c16="http://schemas.microsoft.com/office/drawing/2014/chart" uri="{C3380CC4-5D6E-409C-BE32-E72D297353CC}">
              <c16:uniqueId val="{00000002-2CC3-484B-9051-695BD0BB7A69}"/>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26</c:v>
                </c:pt>
              </c:numCache>
            </c:numRef>
          </c:val>
          <c:extLst>
            <c:ext xmlns:c16="http://schemas.microsoft.com/office/drawing/2014/chart" uri="{C3380CC4-5D6E-409C-BE32-E72D297353CC}">
              <c16:uniqueId val="{00000003-2CC3-484B-9051-695BD0BB7A69}"/>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lumMod val="40000"/>
                <a:lumOff val="60000"/>
              </a:schemeClr>
            </a:solidFill>
            <a:ln w="19050">
              <a:solidFill>
                <a:schemeClr val="bg1"/>
              </a:solidFill>
            </a:ln>
            <a:effectLst/>
          </c:spPr>
          <c:invertIfNegative val="0"/>
          <c:dPt>
            <c:idx val="0"/>
            <c:invertIfNegative val="0"/>
            <c:bubble3D val="0"/>
            <c:spPr>
              <a:solidFill>
                <a:schemeClr val="accent6">
                  <a:lumMod val="40000"/>
                  <a:lumOff val="60000"/>
                </a:schemeClr>
              </a:solidFill>
              <a:ln w="3175">
                <a:solidFill>
                  <a:schemeClr val="bg1"/>
                </a:solidFill>
              </a:ln>
              <a:effectLst/>
            </c:spPr>
            <c:extLst>
              <c:ext xmlns:c16="http://schemas.microsoft.com/office/drawing/2014/chart" uri="{C3380CC4-5D6E-409C-BE32-E72D297353CC}">
                <c16:uniqueId val="{00000001-B777-4612-AB4B-48CD2D375071}"/>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B777-4612-AB4B-48CD2D37507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53</c:v>
                </c:pt>
              </c:numCache>
            </c:numRef>
          </c:val>
          <c:extLst>
            <c:ext xmlns:c16="http://schemas.microsoft.com/office/drawing/2014/chart" uri="{C3380CC4-5D6E-409C-BE32-E72D297353CC}">
              <c16:uniqueId val="{00000002-B777-4612-AB4B-48CD2D375071}"/>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47</c:v>
                </c:pt>
              </c:numCache>
            </c:numRef>
          </c:val>
          <c:extLst>
            <c:ext xmlns:c16="http://schemas.microsoft.com/office/drawing/2014/chart" uri="{C3380CC4-5D6E-409C-BE32-E72D297353CC}">
              <c16:uniqueId val="{00000003-B777-4612-AB4B-48CD2D375071}"/>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solidFill>
            <a:ln w="19050">
              <a:solidFill>
                <a:schemeClr val="bg1"/>
              </a:solidFill>
            </a:ln>
            <a:effectLst/>
          </c:spPr>
          <c:invertIfNegative val="0"/>
          <c:dPt>
            <c:idx val="0"/>
            <c:invertIfNegative val="0"/>
            <c:bubble3D val="0"/>
            <c:spPr>
              <a:solidFill>
                <a:schemeClr val="accent6"/>
              </a:solidFill>
              <a:ln w="3175">
                <a:solidFill>
                  <a:schemeClr val="bg1"/>
                </a:solidFill>
              </a:ln>
              <a:effectLst/>
            </c:spPr>
            <c:extLst>
              <c:ext xmlns:c16="http://schemas.microsoft.com/office/drawing/2014/chart" uri="{C3380CC4-5D6E-409C-BE32-E72D297353CC}">
                <c16:uniqueId val="{00000001-728D-4A65-97C1-AA09BB029EF4}"/>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728D-4A65-97C1-AA09BB029EF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75</c:v>
                </c:pt>
              </c:numCache>
            </c:numRef>
          </c:val>
          <c:extLst>
            <c:ext xmlns:c16="http://schemas.microsoft.com/office/drawing/2014/chart" uri="{C3380CC4-5D6E-409C-BE32-E72D297353CC}">
              <c16:uniqueId val="{00000002-728D-4A65-97C1-AA09BB029EF4}"/>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25</c:v>
                </c:pt>
              </c:numCache>
            </c:numRef>
          </c:val>
          <c:extLst>
            <c:ext xmlns:c16="http://schemas.microsoft.com/office/drawing/2014/chart" uri="{C3380CC4-5D6E-409C-BE32-E72D297353CC}">
              <c16:uniqueId val="{00000003-728D-4A65-97C1-AA09BB029EF4}"/>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1"/>
            </a:solidFill>
            <a:ln w="19050">
              <a:solidFill>
                <a:schemeClr val="bg1"/>
              </a:solidFill>
            </a:ln>
            <a:effectLst/>
          </c:spPr>
          <c:invertIfNegative val="0"/>
          <c:dPt>
            <c:idx val="0"/>
            <c:invertIfNegative val="0"/>
            <c:bubble3D val="0"/>
            <c:spPr>
              <a:solidFill>
                <a:srgbClr val="E6AF00"/>
              </a:solidFill>
              <a:ln w="3175">
                <a:solidFill>
                  <a:schemeClr val="bg1"/>
                </a:solidFill>
              </a:ln>
              <a:effectLst/>
            </c:spPr>
            <c:extLst>
              <c:ext xmlns:c16="http://schemas.microsoft.com/office/drawing/2014/chart" uri="{C3380CC4-5D6E-409C-BE32-E72D297353CC}">
                <c16:uniqueId val="{00000001-2C50-42E9-932A-306B81976CCE}"/>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2C50-42E9-932A-306B81976CC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62</c:v>
                </c:pt>
              </c:numCache>
            </c:numRef>
          </c:val>
          <c:extLst>
            <c:ext xmlns:c16="http://schemas.microsoft.com/office/drawing/2014/chart" uri="{C3380CC4-5D6E-409C-BE32-E72D297353CC}">
              <c16:uniqueId val="{00000002-2C50-42E9-932A-306B81976CCE}"/>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38</c:v>
                </c:pt>
              </c:numCache>
            </c:numRef>
          </c:val>
          <c:extLst>
            <c:ext xmlns:c16="http://schemas.microsoft.com/office/drawing/2014/chart" uri="{C3380CC4-5D6E-409C-BE32-E72D297353CC}">
              <c16:uniqueId val="{00000003-2C50-42E9-932A-306B81976CCE}"/>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lumMod val="40000"/>
                <a:lumOff val="60000"/>
              </a:schemeClr>
            </a:solidFill>
            <a:ln w="19050">
              <a:solidFill>
                <a:schemeClr val="bg1"/>
              </a:solidFill>
            </a:ln>
            <a:effectLst/>
          </c:spPr>
          <c:invertIfNegative val="0"/>
          <c:dPt>
            <c:idx val="0"/>
            <c:invertIfNegative val="0"/>
            <c:bubble3D val="0"/>
            <c:spPr>
              <a:solidFill>
                <a:schemeClr val="accent6">
                  <a:lumMod val="40000"/>
                  <a:lumOff val="60000"/>
                </a:schemeClr>
              </a:solidFill>
              <a:ln w="3175">
                <a:solidFill>
                  <a:schemeClr val="bg1"/>
                </a:solidFill>
              </a:ln>
              <a:effectLst/>
            </c:spPr>
            <c:extLst>
              <c:ext xmlns:c16="http://schemas.microsoft.com/office/drawing/2014/chart" uri="{C3380CC4-5D6E-409C-BE32-E72D297353CC}">
                <c16:uniqueId val="{00000001-DD31-442E-8A1C-FA30FE18A56E}"/>
              </c:ext>
            </c:extLst>
          </c:dPt>
          <c:dLbls>
            <c:dLbl>
              <c:idx val="0"/>
              <c:layout>
                <c:manualLayout>
                  <c:x val="-1.4308069910769626E-2"/>
                  <c:y val="-1.9272776846036541E-2"/>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3926918511501713"/>
                      <c:h val="0.55743154343904455"/>
                    </c:manualLayout>
                  </c15:layout>
                  <c15:dlblFieldTable/>
                  <c15:showDataLabelsRange val="0"/>
                </c:ext>
                <c:ext xmlns:c16="http://schemas.microsoft.com/office/drawing/2014/chart" uri="{C3380CC4-5D6E-409C-BE32-E72D297353CC}">
                  <c16:uniqueId val="{00000001-DD31-442E-8A1C-FA30FE18A56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59</c:v>
                </c:pt>
              </c:numCache>
            </c:numRef>
          </c:val>
          <c:extLst>
            <c:ext xmlns:c16="http://schemas.microsoft.com/office/drawing/2014/chart" uri="{C3380CC4-5D6E-409C-BE32-E72D297353CC}">
              <c16:uniqueId val="{00000002-DD31-442E-8A1C-FA30FE18A56E}"/>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41</c:v>
                </c:pt>
              </c:numCache>
            </c:numRef>
          </c:val>
          <c:extLst>
            <c:ext xmlns:c16="http://schemas.microsoft.com/office/drawing/2014/chart" uri="{C3380CC4-5D6E-409C-BE32-E72D297353CC}">
              <c16:uniqueId val="{00000003-DD31-442E-8A1C-FA30FE18A56E}"/>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bg2">
                <a:lumMod val="50000"/>
              </a:schemeClr>
            </a:solidFill>
            <a:ln w="19050">
              <a:solidFill>
                <a:schemeClr val="bg1"/>
              </a:solidFill>
            </a:ln>
            <a:effectLst/>
          </c:spPr>
          <c:invertIfNegative val="0"/>
          <c:dPt>
            <c:idx val="0"/>
            <c:invertIfNegative val="0"/>
            <c:bubble3D val="0"/>
            <c:spPr>
              <a:solidFill>
                <a:schemeClr val="bg2">
                  <a:lumMod val="50000"/>
                </a:schemeClr>
              </a:solidFill>
              <a:ln w="3175">
                <a:solidFill>
                  <a:schemeClr val="bg1"/>
                </a:solidFill>
              </a:ln>
              <a:effectLst/>
            </c:spPr>
            <c:extLst>
              <c:ext xmlns:c16="http://schemas.microsoft.com/office/drawing/2014/chart" uri="{C3380CC4-5D6E-409C-BE32-E72D297353CC}">
                <c16:uniqueId val="{00000001-6CA8-45C4-BF78-25941BF61FC0}"/>
              </c:ext>
            </c:extLst>
          </c:dPt>
          <c:dLbls>
            <c:dLbl>
              <c:idx val="0"/>
              <c:layout>
                <c:manualLayout>
                  <c:x val="-1.6628732063291584E-2"/>
                  <c:y val="8.591746216936836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mn-lt"/>
                        <a:ea typeface="+mn-ea"/>
                        <a:cs typeface="+mn-cs"/>
                      </a:defRPr>
                    </a:pPr>
                    <a:fld id="{1C158309-21D8-4F9D-864A-2C303B018FD9}" type="VALUE">
                      <a:rPr lang="en-US" sz="14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bg1"/>
                          </a:solidFill>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mn-lt"/>
                      <a:ea typeface="+mn-ea"/>
                      <a:cs typeface="+mn-cs"/>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1168020325345871"/>
                      <c:h val="0.4366398346326632"/>
                    </c:manualLayout>
                  </c15:layout>
                  <c15:dlblFieldTable/>
                  <c15:showDataLabelsRange val="0"/>
                </c:ext>
                <c:ext xmlns:c16="http://schemas.microsoft.com/office/drawing/2014/chart" uri="{C3380CC4-5D6E-409C-BE32-E72D297353CC}">
                  <c16:uniqueId val="{00000001-6CA8-45C4-BF78-25941BF61FC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26</c:v>
                </c:pt>
              </c:numCache>
            </c:numRef>
          </c:val>
          <c:extLst>
            <c:ext xmlns:c16="http://schemas.microsoft.com/office/drawing/2014/chart" uri="{C3380CC4-5D6E-409C-BE32-E72D297353CC}">
              <c16:uniqueId val="{00000002-6CA8-45C4-BF78-25941BF61FC0}"/>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74</c:v>
                </c:pt>
              </c:numCache>
            </c:numRef>
          </c:val>
          <c:extLst>
            <c:ext xmlns:c16="http://schemas.microsoft.com/office/drawing/2014/chart" uri="{C3380CC4-5D6E-409C-BE32-E72D297353CC}">
              <c16:uniqueId val="{00000003-6CA8-45C4-BF78-25941BF61FC0}"/>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bg2">
                <a:lumMod val="50000"/>
              </a:schemeClr>
            </a:solidFill>
            <a:ln w="19050">
              <a:solidFill>
                <a:schemeClr val="bg1"/>
              </a:solidFill>
            </a:ln>
            <a:effectLst/>
          </c:spPr>
          <c:invertIfNegative val="0"/>
          <c:dPt>
            <c:idx val="0"/>
            <c:invertIfNegative val="0"/>
            <c:bubble3D val="0"/>
            <c:spPr>
              <a:solidFill>
                <a:schemeClr val="bg2">
                  <a:lumMod val="50000"/>
                </a:schemeClr>
              </a:solidFill>
              <a:ln w="3175">
                <a:solidFill>
                  <a:schemeClr val="bg1"/>
                </a:solidFill>
              </a:ln>
              <a:effectLst/>
            </c:spPr>
            <c:extLst>
              <c:ext xmlns:c16="http://schemas.microsoft.com/office/drawing/2014/chart" uri="{C3380CC4-5D6E-409C-BE32-E72D297353CC}">
                <c16:uniqueId val="{00000001-68F8-4B62-AF30-246AE2E408FE}"/>
              </c:ext>
            </c:extLst>
          </c:dPt>
          <c:dLbls>
            <c:dLbl>
              <c:idx val="0"/>
              <c:layout>
                <c:manualLayout>
                  <c:x val="-1.6628732063291584E-2"/>
                  <c:y val="8.591746216936836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fld id="{1C158309-21D8-4F9D-864A-2C303B018FD9}" type="VALUE">
                      <a:rPr lang="en-US" sz="14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bg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1168020325345871"/>
                      <c:h val="0.4366398346326632"/>
                    </c:manualLayout>
                  </c15:layout>
                  <c15:dlblFieldTable/>
                  <c15:showDataLabelsRange val="0"/>
                </c:ext>
                <c:ext xmlns:c16="http://schemas.microsoft.com/office/drawing/2014/chart" uri="{C3380CC4-5D6E-409C-BE32-E72D297353CC}">
                  <c16:uniqueId val="{00000001-68F8-4B62-AF30-246AE2E408F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31</c:v>
                </c:pt>
              </c:numCache>
            </c:numRef>
          </c:val>
          <c:extLst>
            <c:ext xmlns:c16="http://schemas.microsoft.com/office/drawing/2014/chart" uri="{C3380CC4-5D6E-409C-BE32-E72D297353CC}">
              <c16:uniqueId val="{00000002-68F8-4B62-AF30-246AE2E408FE}"/>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69</c:v>
                </c:pt>
              </c:numCache>
            </c:numRef>
          </c:val>
          <c:extLst>
            <c:ext xmlns:c16="http://schemas.microsoft.com/office/drawing/2014/chart" uri="{C3380CC4-5D6E-409C-BE32-E72D297353CC}">
              <c16:uniqueId val="{00000003-68F8-4B62-AF30-246AE2E408FE}"/>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solidFill>
            <a:ln w="19050">
              <a:solidFill>
                <a:schemeClr val="bg1"/>
              </a:solidFill>
            </a:ln>
            <a:effectLst/>
          </c:spPr>
          <c:invertIfNegative val="0"/>
          <c:dPt>
            <c:idx val="0"/>
            <c:invertIfNegative val="0"/>
            <c:bubble3D val="0"/>
            <c:spPr>
              <a:solidFill>
                <a:schemeClr val="accent6"/>
              </a:solidFill>
              <a:ln w="3175">
                <a:solidFill>
                  <a:schemeClr val="bg1"/>
                </a:solidFill>
              </a:ln>
              <a:effectLst/>
            </c:spPr>
            <c:extLst>
              <c:ext xmlns:c16="http://schemas.microsoft.com/office/drawing/2014/chart" uri="{C3380CC4-5D6E-409C-BE32-E72D297353CC}">
                <c16:uniqueId val="{00000001-D44F-4EDB-94B7-0A7DD7B73C38}"/>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D44F-4EDB-94B7-0A7DD7B73C3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74</c:v>
                </c:pt>
              </c:numCache>
            </c:numRef>
          </c:val>
          <c:extLst>
            <c:ext xmlns:c16="http://schemas.microsoft.com/office/drawing/2014/chart" uri="{C3380CC4-5D6E-409C-BE32-E72D297353CC}">
              <c16:uniqueId val="{00000002-D44F-4EDB-94B7-0A7DD7B73C38}"/>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26</c:v>
                </c:pt>
              </c:numCache>
            </c:numRef>
          </c:val>
          <c:extLst>
            <c:ext xmlns:c16="http://schemas.microsoft.com/office/drawing/2014/chart" uri="{C3380CC4-5D6E-409C-BE32-E72D297353CC}">
              <c16:uniqueId val="{00000003-D44F-4EDB-94B7-0A7DD7B73C38}"/>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lumMod val="40000"/>
                <a:lumOff val="60000"/>
              </a:schemeClr>
            </a:solidFill>
            <a:ln w="19050">
              <a:solidFill>
                <a:schemeClr val="bg1"/>
              </a:solidFill>
            </a:ln>
            <a:effectLst/>
          </c:spPr>
          <c:invertIfNegative val="0"/>
          <c:dPt>
            <c:idx val="0"/>
            <c:invertIfNegative val="0"/>
            <c:bubble3D val="0"/>
            <c:spPr>
              <a:solidFill>
                <a:schemeClr val="accent6">
                  <a:lumMod val="40000"/>
                  <a:lumOff val="60000"/>
                </a:schemeClr>
              </a:solidFill>
              <a:ln w="3175">
                <a:solidFill>
                  <a:schemeClr val="bg1"/>
                </a:solidFill>
              </a:ln>
              <a:effectLst/>
            </c:spPr>
            <c:extLst>
              <c:ext xmlns:c16="http://schemas.microsoft.com/office/drawing/2014/chart" uri="{C3380CC4-5D6E-409C-BE32-E72D297353CC}">
                <c16:uniqueId val="{00000001-5F77-4CD7-B145-C46D633F6AE2}"/>
              </c:ext>
            </c:extLst>
          </c:dPt>
          <c:dLbls>
            <c:dLbl>
              <c:idx val="0"/>
              <c:layout>
                <c:manualLayout>
                  <c:x val="-1.4308069910769626E-2"/>
                  <c:y val="-1.9272776846036541E-2"/>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3926918511501713"/>
                      <c:h val="0.55743154343904455"/>
                    </c:manualLayout>
                  </c15:layout>
                  <c15:dlblFieldTable/>
                  <c15:showDataLabelsRange val="0"/>
                </c:ext>
                <c:ext xmlns:c16="http://schemas.microsoft.com/office/drawing/2014/chart" uri="{C3380CC4-5D6E-409C-BE32-E72D297353CC}">
                  <c16:uniqueId val="{00000001-5F77-4CD7-B145-C46D633F6AE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56</c:v>
                </c:pt>
              </c:numCache>
            </c:numRef>
          </c:val>
          <c:extLst>
            <c:ext xmlns:c16="http://schemas.microsoft.com/office/drawing/2014/chart" uri="{C3380CC4-5D6E-409C-BE32-E72D297353CC}">
              <c16:uniqueId val="{00000002-5F77-4CD7-B145-C46D633F6AE2}"/>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44</c:v>
                </c:pt>
              </c:numCache>
            </c:numRef>
          </c:val>
          <c:extLst>
            <c:ext xmlns:c16="http://schemas.microsoft.com/office/drawing/2014/chart" uri="{C3380CC4-5D6E-409C-BE32-E72D297353CC}">
              <c16:uniqueId val="{00000003-5F77-4CD7-B145-C46D633F6AE2}"/>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bg2">
                <a:lumMod val="50000"/>
              </a:schemeClr>
            </a:solidFill>
            <a:ln w="19050">
              <a:solidFill>
                <a:schemeClr val="bg1"/>
              </a:solidFill>
            </a:ln>
            <a:effectLst/>
          </c:spPr>
          <c:invertIfNegative val="0"/>
          <c:dPt>
            <c:idx val="0"/>
            <c:invertIfNegative val="0"/>
            <c:bubble3D val="0"/>
            <c:spPr>
              <a:solidFill>
                <a:schemeClr val="bg2">
                  <a:lumMod val="50000"/>
                </a:schemeClr>
              </a:solidFill>
              <a:ln w="3175">
                <a:solidFill>
                  <a:schemeClr val="bg1"/>
                </a:solidFill>
              </a:ln>
              <a:effectLst/>
            </c:spPr>
            <c:extLst>
              <c:ext xmlns:c16="http://schemas.microsoft.com/office/drawing/2014/chart" uri="{C3380CC4-5D6E-409C-BE32-E72D297353CC}">
                <c16:uniqueId val="{00000001-4BEC-440E-85F5-C1FEA9C4775E}"/>
              </c:ext>
            </c:extLst>
          </c:dPt>
          <c:dLbls>
            <c:dLbl>
              <c:idx val="0"/>
              <c:layout>
                <c:manualLayout>
                  <c:x val="-1.6628732063291584E-2"/>
                  <c:y val="8.591746216936836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fld id="{1C158309-21D8-4F9D-864A-2C303B018FD9}" type="VALUE">
                      <a:rPr lang="en-US" sz="14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bg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1168020325345871"/>
                      <c:h val="0.4366398346326632"/>
                    </c:manualLayout>
                  </c15:layout>
                  <c15:dlblFieldTable/>
                  <c15:showDataLabelsRange val="0"/>
                </c:ext>
                <c:ext xmlns:c16="http://schemas.microsoft.com/office/drawing/2014/chart" uri="{C3380CC4-5D6E-409C-BE32-E72D297353CC}">
                  <c16:uniqueId val="{00000001-4BEC-440E-85F5-C1FEA9C4775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24</c:v>
                </c:pt>
              </c:numCache>
            </c:numRef>
          </c:val>
          <c:extLst>
            <c:ext xmlns:c16="http://schemas.microsoft.com/office/drawing/2014/chart" uri="{C3380CC4-5D6E-409C-BE32-E72D297353CC}">
              <c16:uniqueId val="{00000002-4BEC-440E-85F5-C1FEA9C4775E}"/>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76</c:v>
                </c:pt>
              </c:numCache>
            </c:numRef>
          </c:val>
          <c:extLst>
            <c:ext xmlns:c16="http://schemas.microsoft.com/office/drawing/2014/chart" uri="{C3380CC4-5D6E-409C-BE32-E72D297353CC}">
              <c16:uniqueId val="{00000003-4BEC-440E-85F5-C1FEA9C4775E}"/>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solidFill>
            <a:ln w="19050">
              <a:solidFill>
                <a:schemeClr val="bg1"/>
              </a:solidFill>
            </a:ln>
            <a:effectLst/>
          </c:spPr>
          <c:invertIfNegative val="0"/>
          <c:dPt>
            <c:idx val="0"/>
            <c:invertIfNegative val="0"/>
            <c:bubble3D val="0"/>
            <c:spPr>
              <a:solidFill>
                <a:schemeClr val="accent6"/>
              </a:solidFill>
              <a:ln w="3175">
                <a:solidFill>
                  <a:schemeClr val="bg1"/>
                </a:solidFill>
              </a:ln>
              <a:effectLst/>
            </c:spPr>
            <c:extLst>
              <c:ext xmlns:c16="http://schemas.microsoft.com/office/drawing/2014/chart" uri="{C3380CC4-5D6E-409C-BE32-E72D297353CC}">
                <c16:uniqueId val="{00000001-25C3-4BAD-88ED-62617A107D1F}"/>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25C3-4BAD-88ED-62617A107D1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52</c:v>
                </c:pt>
              </c:numCache>
            </c:numRef>
          </c:val>
          <c:extLst>
            <c:ext xmlns:c16="http://schemas.microsoft.com/office/drawing/2014/chart" uri="{C3380CC4-5D6E-409C-BE32-E72D297353CC}">
              <c16:uniqueId val="{00000002-25C3-4BAD-88ED-62617A107D1F}"/>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48</c:v>
                </c:pt>
              </c:numCache>
            </c:numRef>
          </c:val>
          <c:extLst>
            <c:ext xmlns:c16="http://schemas.microsoft.com/office/drawing/2014/chart" uri="{C3380CC4-5D6E-409C-BE32-E72D297353CC}">
              <c16:uniqueId val="{00000003-25C3-4BAD-88ED-62617A107D1F}"/>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lumMod val="40000"/>
                <a:lumOff val="60000"/>
              </a:schemeClr>
            </a:solidFill>
            <a:ln w="19050">
              <a:solidFill>
                <a:schemeClr val="bg1"/>
              </a:solidFill>
            </a:ln>
            <a:effectLst/>
          </c:spPr>
          <c:invertIfNegative val="0"/>
          <c:dPt>
            <c:idx val="0"/>
            <c:invertIfNegative val="0"/>
            <c:bubble3D val="0"/>
            <c:spPr>
              <a:solidFill>
                <a:schemeClr val="accent6">
                  <a:lumMod val="40000"/>
                  <a:lumOff val="60000"/>
                </a:schemeClr>
              </a:solidFill>
              <a:ln w="3175">
                <a:solidFill>
                  <a:schemeClr val="bg1"/>
                </a:solidFill>
              </a:ln>
              <a:effectLst/>
            </c:spPr>
            <c:extLst>
              <c:ext xmlns:c16="http://schemas.microsoft.com/office/drawing/2014/chart" uri="{C3380CC4-5D6E-409C-BE32-E72D297353CC}">
                <c16:uniqueId val="{00000001-D1C7-43A7-B7DF-742418FC4468}"/>
              </c:ext>
            </c:extLst>
          </c:dPt>
          <c:dLbls>
            <c:dLbl>
              <c:idx val="0"/>
              <c:layout>
                <c:manualLayout>
                  <c:x val="-1.4308069910769626E-2"/>
                  <c:y val="-1.9272776846036541E-2"/>
                </c:manualLayout>
              </c:layout>
              <c:tx>
                <c:rich>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no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3926918511501713"/>
                      <c:h val="0.55743154343904455"/>
                    </c:manualLayout>
                  </c15:layout>
                  <c15:dlblFieldTable/>
                  <c15:showDataLabelsRange val="0"/>
                </c:ext>
                <c:ext xmlns:c16="http://schemas.microsoft.com/office/drawing/2014/chart" uri="{C3380CC4-5D6E-409C-BE32-E72D297353CC}">
                  <c16:uniqueId val="{00000001-D1C7-43A7-B7DF-742418FC446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38</c:v>
                </c:pt>
              </c:numCache>
            </c:numRef>
          </c:val>
          <c:extLst>
            <c:ext xmlns:c16="http://schemas.microsoft.com/office/drawing/2014/chart" uri="{C3380CC4-5D6E-409C-BE32-E72D297353CC}">
              <c16:uniqueId val="{00000002-D1C7-43A7-B7DF-742418FC4468}"/>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62</c:v>
                </c:pt>
              </c:numCache>
            </c:numRef>
          </c:val>
          <c:extLst>
            <c:ext xmlns:c16="http://schemas.microsoft.com/office/drawing/2014/chart" uri="{C3380CC4-5D6E-409C-BE32-E72D297353CC}">
              <c16:uniqueId val="{00000003-D1C7-43A7-B7DF-742418FC4468}"/>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bg2">
                <a:lumMod val="50000"/>
              </a:schemeClr>
            </a:solidFill>
            <a:ln w="19050">
              <a:solidFill>
                <a:schemeClr val="bg1"/>
              </a:solidFill>
            </a:ln>
            <a:effectLst/>
          </c:spPr>
          <c:invertIfNegative val="0"/>
          <c:dPt>
            <c:idx val="0"/>
            <c:invertIfNegative val="0"/>
            <c:bubble3D val="0"/>
            <c:spPr>
              <a:solidFill>
                <a:schemeClr val="bg2">
                  <a:lumMod val="50000"/>
                </a:schemeClr>
              </a:solidFill>
              <a:ln w="3175">
                <a:solidFill>
                  <a:schemeClr val="bg1"/>
                </a:solidFill>
              </a:ln>
              <a:effectLst/>
            </c:spPr>
            <c:extLst>
              <c:ext xmlns:c16="http://schemas.microsoft.com/office/drawing/2014/chart" uri="{C3380CC4-5D6E-409C-BE32-E72D297353CC}">
                <c16:uniqueId val="{00000001-B81C-4880-9742-21151CA3390D}"/>
              </c:ext>
            </c:extLst>
          </c:dPt>
          <c:dLbls>
            <c:dLbl>
              <c:idx val="0"/>
              <c:layout>
                <c:manualLayout>
                  <c:x val="-1.6628732063291584E-2"/>
                  <c:y val="8.591746216936836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fld id="{1C158309-21D8-4F9D-864A-2C303B018FD9}" type="VALUE">
                      <a:rPr lang="en-US" sz="140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bg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bg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21168020325345871"/>
                      <c:h val="0.4366398346326632"/>
                    </c:manualLayout>
                  </c15:layout>
                  <c15:dlblFieldTable/>
                  <c15:showDataLabelsRange val="0"/>
                </c:ext>
                <c:ext xmlns:c16="http://schemas.microsoft.com/office/drawing/2014/chart" uri="{C3380CC4-5D6E-409C-BE32-E72D297353CC}">
                  <c16:uniqueId val="{00000001-B81C-4880-9742-21151CA3390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26</c:v>
                </c:pt>
              </c:numCache>
            </c:numRef>
          </c:val>
          <c:extLst>
            <c:ext xmlns:c16="http://schemas.microsoft.com/office/drawing/2014/chart" uri="{C3380CC4-5D6E-409C-BE32-E72D297353CC}">
              <c16:uniqueId val="{00000002-B81C-4880-9742-21151CA3390D}"/>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74</c:v>
                </c:pt>
              </c:numCache>
            </c:numRef>
          </c:val>
          <c:extLst>
            <c:ext xmlns:c16="http://schemas.microsoft.com/office/drawing/2014/chart" uri="{C3380CC4-5D6E-409C-BE32-E72D297353CC}">
              <c16:uniqueId val="{00000003-B81C-4880-9742-21151CA3390D}"/>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1"/>
            </a:solidFill>
            <a:ln w="19050">
              <a:solidFill>
                <a:schemeClr val="bg1"/>
              </a:solidFill>
            </a:ln>
            <a:effectLst/>
          </c:spPr>
          <c:invertIfNegative val="0"/>
          <c:dPt>
            <c:idx val="0"/>
            <c:invertIfNegative val="0"/>
            <c:bubble3D val="0"/>
            <c:spPr>
              <a:solidFill>
                <a:srgbClr val="E6AF00"/>
              </a:solidFill>
              <a:ln w="3175">
                <a:solidFill>
                  <a:schemeClr val="bg1"/>
                </a:solidFill>
              </a:ln>
              <a:effectLst/>
            </c:spPr>
            <c:extLst>
              <c:ext xmlns:c16="http://schemas.microsoft.com/office/drawing/2014/chart" uri="{C3380CC4-5D6E-409C-BE32-E72D297353CC}">
                <c16:uniqueId val="{00000001-F128-4051-9855-4E55DEF14B2C}"/>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F128-4051-9855-4E55DEF14B2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60</c:v>
                </c:pt>
              </c:numCache>
            </c:numRef>
          </c:val>
          <c:extLst>
            <c:ext xmlns:c16="http://schemas.microsoft.com/office/drawing/2014/chart" uri="{C3380CC4-5D6E-409C-BE32-E72D297353CC}">
              <c16:uniqueId val="{00000002-F128-4051-9855-4E55DEF14B2C}"/>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40</c:v>
                </c:pt>
              </c:numCache>
            </c:numRef>
          </c:val>
          <c:extLst>
            <c:ext xmlns:c16="http://schemas.microsoft.com/office/drawing/2014/chart" uri="{C3380CC4-5D6E-409C-BE32-E72D297353CC}">
              <c16:uniqueId val="{00000003-F128-4051-9855-4E55DEF14B2C}"/>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1"/>
            </a:solidFill>
            <a:ln w="19050">
              <a:solidFill>
                <a:schemeClr val="bg1"/>
              </a:solidFill>
            </a:ln>
            <a:effectLst/>
          </c:spPr>
          <c:invertIfNegative val="0"/>
          <c:dPt>
            <c:idx val="0"/>
            <c:invertIfNegative val="0"/>
            <c:bubble3D val="0"/>
            <c:spPr>
              <a:solidFill>
                <a:srgbClr val="E6AF00"/>
              </a:solidFill>
              <a:ln w="3175">
                <a:solidFill>
                  <a:schemeClr val="bg1"/>
                </a:solidFill>
              </a:ln>
              <a:effectLst/>
            </c:spPr>
            <c:extLst>
              <c:ext xmlns:c16="http://schemas.microsoft.com/office/drawing/2014/chart" uri="{C3380CC4-5D6E-409C-BE32-E72D297353CC}">
                <c16:uniqueId val="{00000001-3E3B-4EA9-B29B-0E11744918B6}"/>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3E3B-4EA9-B29B-0E11744918B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57</c:v>
                </c:pt>
              </c:numCache>
            </c:numRef>
          </c:val>
          <c:extLst>
            <c:ext xmlns:c16="http://schemas.microsoft.com/office/drawing/2014/chart" uri="{C3380CC4-5D6E-409C-BE32-E72D297353CC}">
              <c16:uniqueId val="{00000002-3E3B-4EA9-B29B-0E11744918B6}"/>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43</c:v>
                </c:pt>
              </c:numCache>
            </c:numRef>
          </c:val>
          <c:extLst>
            <c:ext xmlns:c16="http://schemas.microsoft.com/office/drawing/2014/chart" uri="{C3380CC4-5D6E-409C-BE32-E72D297353CC}">
              <c16:uniqueId val="{00000003-3E3B-4EA9-B29B-0E11744918B6}"/>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1"/>
            </a:solidFill>
            <a:ln w="19050">
              <a:solidFill>
                <a:schemeClr val="bg1"/>
              </a:solidFill>
            </a:ln>
            <a:effectLst/>
          </c:spPr>
          <c:invertIfNegative val="0"/>
          <c:dPt>
            <c:idx val="0"/>
            <c:invertIfNegative val="0"/>
            <c:bubble3D val="0"/>
            <c:spPr>
              <a:solidFill>
                <a:srgbClr val="E6AF00"/>
              </a:solidFill>
              <a:ln w="3175">
                <a:solidFill>
                  <a:schemeClr val="bg1"/>
                </a:solidFill>
              </a:ln>
              <a:effectLst/>
            </c:spPr>
            <c:extLst>
              <c:ext xmlns:c16="http://schemas.microsoft.com/office/drawing/2014/chart" uri="{C3380CC4-5D6E-409C-BE32-E72D297353CC}">
                <c16:uniqueId val="{00000001-D8F9-4EB3-A1DE-05D0FC3F03D2}"/>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D8F9-4EB3-A1DE-05D0FC3F03D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57</c:v>
                </c:pt>
              </c:numCache>
            </c:numRef>
          </c:val>
          <c:extLst>
            <c:ext xmlns:c16="http://schemas.microsoft.com/office/drawing/2014/chart" uri="{C3380CC4-5D6E-409C-BE32-E72D297353CC}">
              <c16:uniqueId val="{00000002-D8F9-4EB3-A1DE-05D0FC3F03D2}"/>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43</c:v>
                </c:pt>
              </c:numCache>
            </c:numRef>
          </c:val>
          <c:extLst>
            <c:ext xmlns:c16="http://schemas.microsoft.com/office/drawing/2014/chart" uri="{C3380CC4-5D6E-409C-BE32-E72D297353CC}">
              <c16:uniqueId val="{00000003-D8F9-4EB3-A1DE-05D0FC3F03D2}"/>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1"/>
            </a:solidFill>
            <a:ln w="19050">
              <a:solidFill>
                <a:schemeClr val="bg1"/>
              </a:solidFill>
            </a:ln>
            <a:effectLst/>
          </c:spPr>
          <c:invertIfNegative val="0"/>
          <c:dPt>
            <c:idx val="0"/>
            <c:invertIfNegative val="0"/>
            <c:bubble3D val="0"/>
            <c:spPr>
              <a:solidFill>
                <a:srgbClr val="E6AF00"/>
              </a:solidFill>
              <a:ln w="3175">
                <a:solidFill>
                  <a:schemeClr val="bg1"/>
                </a:solidFill>
              </a:ln>
              <a:effectLst/>
            </c:spPr>
            <c:extLst>
              <c:ext xmlns:c16="http://schemas.microsoft.com/office/drawing/2014/chart" uri="{C3380CC4-5D6E-409C-BE32-E72D297353CC}">
                <c16:uniqueId val="{00000001-F956-410B-9878-E0B8D0576B73}"/>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F956-410B-9878-E0B8D0576B7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55</c:v>
                </c:pt>
              </c:numCache>
            </c:numRef>
          </c:val>
          <c:extLst>
            <c:ext xmlns:c16="http://schemas.microsoft.com/office/drawing/2014/chart" uri="{C3380CC4-5D6E-409C-BE32-E72D297353CC}">
              <c16:uniqueId val="{00000002-F956-410B-9878-E0B8D0576B73}"/>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45</c:v>
                </c:pt>
              </c:numCache>
            </c:numRef>
          </c:val>
          <c:extLst>
            <c:ext xmlns:c16="http://schemas.microsoft.com/office/drawing/2014/chart" uri="{C3380CC4-5D6E-409C-BE32-E72D297353CC}">
              <c16:uniqueId val="{00000003-F956-410B-9878-E0B8D0576B73}"/>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1"/>
            </a:solidFill>
            <a:ln w="19050">
              <a:solidFill>
                <a:schemeClr val="bg1"/>
              </a:solidFill>
            </a:ln>
            <a:effectLst/>
          </c:spPr>
          <c:invertIfNegative val="0"/>
          <c:dPt>
            <c:idx val="0"/>
            <c:invertIfNegative val="0"/>
            <c:bubble3D val="0"/>
            <c:spPr>
              <a:solidFill>
                <a:srgbClr val="E6AF00"/>
              </a:solidFill>
              <a:ln w="3175">
                <a:solidFill>
                  <a:schemeClr val="bg1"/>
                </a:solidFill>
              </a:ln>
              <a:effectLst/>
            </c:spPr>
            <c:extLst>
              <c:ext xmlns:c16="http://schemas.microsoft.com/office/drawing/2014/chart" uri="{C3380CC4-5D6E-409C-BE32-E72D297353CC}">
                <c16:uniqueId val="{00000001-C89F-4C57-B776-42A93BC6CEFB}"/>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C89F-4C57-B776-42A93BC6CEF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Segoe UI Semibold" panose="020B0702040204020203" pitchFamily="34" charset="0"/>
                    <a:ea typeface="+mn-ea"/>
                    <a:cs typeface="Segoe UI Semibold" panose="020B0702040204020203" pitchFamily="34" charset="0"/>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41</c:v>
                </c:pt>
              </c:numCache>
            </c:numRef>
          </c:val>
          <c:extLst>
            <c:ext xmlns:c16="http://schemas.microsoft.com/office/drawing/2014/chart" uri="{C3380CC4-5D6E-409C-BE32-E72D297353CC}">
              <c16:uniqueId val="{00000002-C89F-4C57-B776-42A93BC6CEFB}"/>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59</c:v>
                </c:pt>
              </c:numCache>
            </c:numRef>
          </c:val>
          <c:extLst>
            <c:ext xmlns:c16="http://schemas.microsoft.com/office/drawing/2014/chart" uri="{C3380CC4-5D6E-409C-BE32-E72D297353CC}">
              <c16:uniqueId val="{00000003-C89F-4C57-B776-42A93BC6CEFB}"/>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solidFill>
            <a:ln w="19050">
              <a:solidFill>
                <a:schemeClr val="bg1"/>
              </a:solidFill>
            </a:ln>
            <a:effectLst/>
          </c:spPr>
          <c:invertIfNegative val="0"/>
          <c:dPt>
            <c:idx val="0"/>
            <c:invertIfNegative val="0"/>
            <c:bubble3D val="0"/>
            <c:spPr>
              <a:solidFill>
                <a:schemeClr val="accent6"/>
              </a:solidFill>
              <a:ln w="3175">
                <a:solidFill>
                  <a:schemeClr val="bg1"/>
                </a:solidFill>
              </a:ln>
              <a:effectLst/>
            </c:spPr>
            <c:extLst>
              <c:ext xmlns:c16="http://schemas.microsoft.com/office/drawing/2014/chart" uri="{C3380CC4-5D6E-409C-BE32-E72D297353CC}">
                <c16:uniqueId val="{00000001-DB6C-40E7-905E-0B4F94C60B71}"/>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DB6C-40E7-905E-0B4F94C60B7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82</c:v>
                </c:pt>
              </c:numCache>
            </c:numRef>
          </c:val>
          <c:extLst>
            <c:ext xmlns:c16="http://schemas.microsoft.com/office/drawing/2014/chart" uri="{C3380CC4-5D6E-409C-BE32-E72D297353CC}">
              <c16:uniqueId val="{00000002-DB6C-40E7-905E-0B4F94C60B71}"/>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18</c:v>
                </c:pt>
              </c:numCache>
            </c:numRef>
          </c:val>
          <c:extLst>
            <c:ext xmlns:c16="http://schemas.microsoft.com/office/drawing/2014/chart" uri="{C3380CC4-5D6E-409C-BE32-E72D297353CC}">
              <c16:uniqueId val="{00000003-DB6C-40E7-905E-0B4F94C60B71}"/>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965509459483845"/>
          <c:y val="0"/>
          <c:w val="0.65646392300562106"/>
          <c:h val="1"/>
        </c:manualLayout>
      </c:layout>
      <c:barChart>
        <c:barDir val="bar"/>
        <c:grouping val="percentStacked"/>
        <c:varyColors val="0"/>
        <c:ser>
          <c:idx val="0"/>
          <c:order val="0"/>
          <c:tx>
            <c:strRef>
              <c:f>Hoja1!$B$1</c:f>
              <c:strCache>
                <c:ptCount val="1"/>
                <c:pt idx="0">
                  <c:v>Columna2</c:v>
                </c:pt>
              </c:strCache>
            </c:strRef>
          </c:tx>
          <c:spPr>
            <a:solidFill>
              <a:schemeClr val="accent6">
                <a:lumMod val="40000"/>
                <a:lumOff val="60000"/>
              </a:schemeClr>
            </a:solidFill>
            <a:ln w="19050">
              <a:solidFill>
                <a:schemeClr val="bg1"/>
              </a:solidFill>
            </a:ln>
            <a:effectLst/>
          </c:spPr>
          <c:invertIfNegative val="0"/>
          <c:dPt>
            <c:idx val="0"/>
            <c:invertIfNegative val="0"/>
            <c:bubble3D val="0"/>
            <c:spPr>
              <a:solidFill>
                <a:schemeClr val="accent6">
                  <a:lumMod val="40000"/>
                  <a:lumOff val="60000"/>
                </a:schemeClr>
              </a:solidFill>
              <a:ln w="3175">
                <a:solidFill>
                  <a:schemeClr val="bg1"/>
                </a:solidFill>
              </a:ln>
              <a:effectLst/>
            </c:spPr>
            <c:extLst>
              <c:ext xmlns:c16="http://schemas.microsoft.com/office/drawing/2014/chart" uri="{C3380CC4-5D6E-409C-BE32-E72D297353CC}">
                <c16:uniqueId val="{00000001-0F90-4DC2-9E71-FB7114C3F065}"/>
              </c:ext>
            </c:extLst>
          </c:dPt>
          <c:dLbls>
            <c:dLbl>
              <c:idx val="0"/>
              <c:layout>
                <c:manualLayout>
                  <c:x val="-2.7045059319604184E-3"/>
                  <c:y val="8.585497431328581E-4"/>
                </c:manualLayout>
              </c:layout>
              <c:tx>
                <c:rich>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fld id="{1C158309-21D8-4F9D-864A-2C303B018FD9}" type="VALUE">
                      <a:rPr lang="en-US" sz="1400">
                        <a:latin typeface="Segoe UI Semibold" panose="020B0702040204020203" pitchFamily="34" charset="0"/>
                        <a:ea typeface="Segoe UI Black" panose="020B0A02040204020203" pitchFamily="34" charset="0"/>
                        <a:cs typeface="Segoe UI Semibold" panose="020B0702040204020203" pitchFamily="34" charset="0"/>
                      </a:rPr>
                      <a:pPr algn="ctr">
                        <a:defRPr sz="1400" b="1">
                          <a:solidFill>
                            <a:schemeClr val="tx1"/>
                          </a:solidFill>
                          <a:latin typeface="Segoe UI Semibold" panose="020B0702040204020203" pitchFamily="34" charset="0"/>
                          <a:cs typeface="Segoe UI Semibold" panose="020B0702040204020203" pitchFamily="34" charset="0"/>
                        </a:defRPr>
                      </a:pPr>
                      <a:t>[VALOR]</a:t>
                    </a:fld>
                    <a:endParaRPr lang="es-ES"/>
                  </a:p>
                </c:rich>
              </c:tx>
              <c:numFmt formatCode="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baseline="0">
                      <a:solidFill>
                        <a:schemeClr val="tx1"/>
                      </a:solidFill>
                      <a:latin typeface="Segoe UI Semibold" panose="020B0702040204020203" pitchFamily="34" charset="0"/>
                      <a:ea typeface="+mn-ea"/>
                      <a:cs typeface="Segoe UI Semibold" panose="020B0702040204020203" pitchFamily="34" charset="0"/>
                    </a:defRPr>
                  </a:pPr>
                  <a:endParaRPr lang="es-ES"/>
                </a:p>
              </c:txPr>
              <c:showLegendKey val="0"/>
              <c:showVal val="1"/>
              <c:showCatName val="0"/>
              <c:showSerName val="0"/>
              <c:showPercent val="0"/>
              <c:showBubbleSize val="0"/>
              <c:extLst>
                <c:ext xmlns:c15="http://schemas.microsoft.com/office/drawing/2012/chart" uri="{CE6537A1-D6FC-4f65-9D91-7224C49458BB}">
                  <c15:layout>
                    <c:manualLayout>
                      <c:w val="0.41589861854051358"/>
                      <c:h val="0.43663953135911548"/>
                    </c:manualLayout>
                  </c15:layout>
                  <c15:dlblFieldTable/>
                  <c15:showDataLabelsRange val="0"/>
                </c:ext>
                <c:ext xmlns:c16="http://schemas.microsoft.com/office/drawing/2014/chart" uri="{C3380CC4-5D6E-409C-BE32-E72D297353CC}">
                  <c16:uniqueId val="{00000001-0F90-4DC2-9E71-FB7114C3F06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Hoja1!$A$2</c:f>
              <c:numCache>
                <c:formatCode>General</c:formatCode>
                <c:ptCount val="1"/>
              </c:numCache>
            </c:numRef>
          </c:cat>
          <c:val>
            <c:numRef>
              <c:f>Hoja1!$B$2</c:f>
              <c:numCache>
                <c:formatCode>General</c:formatCode>
                <c:ptCount val="1"/>
                <c:pt idx="0">
                  <c:v>80</c:v>
                </c:pt>
              </c:numCache>
            </c:numRef>
          </c:val>
          <c:extLst>
            <c:ext xmlns:c16="http://schemas.microsoft.com/office/drawing/2014/chart" uri="{C3380CC4-5D6E-409C-BE32-E72D297353CC}">
              <c16:uniqueId val="{00000002-0F90-4DC2-9E71-FB7114C3F065}"/>
            </c:ext>
          </c:extLst>
        </c:ser>
        <c:ser>
          <c:idx val="1"/>
          <c:order val="1"/>
          <c:tx>
            <c:strRef>
              <c:f>Hoja1!$C$1</c:f>
              <c:strCache>
                <c:ptCount val="1"/>
                <c:pt idx="0">
                  <c:v>Columna1</c:v>
                </c:pt>
              </c:strCache>
            </c:strRef>
          </c:tx>
          <c:spPr>
            <a:solidFill>
              <a:schemeClr val="bg1">
                <a:lumMod val="85000"/>
              </a:schemeClr>
            </a:solidFill>
            <a:ln w="19050">
              <a:solidFill>
                <a:schemeClr val="bg1"/>
              </a:solidFill>
            </a:ln>
            <a:effectLst/>
          </c:spPr>
          <c:invertIfNegative val="0"/>
          <c:cat>
            <c:numRef>
              <c:f>Hoja1!$A$2</c:f>
              <c:numCache>
                <c:formatCode>General</c:formatCode>
                <c:ptCount val="1"/>
              </c:numCache>
            </c:numRef>
          </c:cat>
          <c:val>
            <c:numRef>
              <c:f>Hoja1!$C$2</c:f>
              <c:numCache>
                <c:formatCode>General</c:formatCode>
                <c:ptCount val="1"/>
                <c:pt idx="0">
                  <c:v>20</c:v>
                </c:pt>
              </c:numCache>
            </c:numRef>
          </c:val>
          <c:extLst>
            <c:ext xmlns:c16="http://schemas.microsoft.com/office/drawing/2014/chart" uri="{C3380CC4-5D6E-409C-BE32-E72D297353CC}">
              <c16:uniqueId val="{00000003-0F90-4DC2-9E71-FB7114C3F065}"/>
            </c:ext>
          </c:extLst>
        </c:ser>
        <c:dLbls>
          <c:showLegendKey val="0"/>
          <c:showVal val="0"/>
          <c:showCatName val="0"/>
          <c:showSerName val="0"/>
          <c:showPercent val="0"/>
          <c:showBubbleSize val="0"/>
        </c:dLbls>
        <c:gapWidth val="100"/>
        <c:overlap val="100"/>
        <c:axId val="563020056"/>
        <c:axId val="563022024"/>
      </c:barChart>
      <c:valAx>
        <c:axId val="563022024"/>
        <c:scaling>
          <c:orientation val="minMax"/>
        </c:scaling>
        <c:delete val="1"/>
        <c:axPos val="b"/>
        <c:numFmt formatCode="0%" sourceLinked="1"/>
        <c:majorTickMark val="out"/>
        <c:minorTickMark val="none"/>
        <c:tickLblPos val="nextTo"/>
        <c:crossAx val="563020056"/>
        <c:crosses val="autoZero"/>
        <c:crossBetween val="between"/>
      </c:valAx>
      <c:catAx>
        <c:axId val="563020056"/>
        <c:scaling>
          <c:orientation val="minMax"/>
        </c:scaling>
        <c:delete val="1"/>
        <c:axPos val="l"/>
        <c:numFmt formatCode="General" sourceLinked="1"/>
        <c:majorTickMark val="out"/>
        <c:minorTickMark val="none"/>
        <c:tickLblPos val="nextTo"/>
        <c:crossAx val="563022024"/>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45712" cy="49395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375" y="1"/>
            <a:ext cx="2945712" cy="493951"/>
          </a:xfrm>
          <a:prstGeom prst="rect">
            <a:avLst/>
          </a:prstGeom>
        </p:spPr>
        <p:txBody>
          <a:bodyPr vert="horz" lIns="91440" tIns="45720" rIns="91440" bIns="45720" rtlCol="0"/>
          <a:lstStyle>
            <a:lvl1pPr algn="r">
              <a:defRPr sz="1200"/>
            </a:lvl1pPr>
          </a:lstStyle>
          <a:p>
            <a:fld id="{C963B188-F7D1-46A9-893B-97F80489E773}" type="datetimeFigureOut">
              <a:rPr lang="es-ES" smtClean="0"/>
              <a:pPr/>
              <a:t>07/09/2020</a:t>
            </a:fld>
            <a:endParaRPr lang="es-ES"/>
          </a:p>
        </p:txBody>
      </p:sp>
      <p:sp>
        <p:nvSpPr>
          <p:cNvPr id="4" name="3 Marcador de pie de página"/>
          <p:cNvSpPr>
            <a:spLocks noGrp="1"/>
          </p:cNvSpPr>
          <p:nvPr>
            <p:ph type="ftr" sz="quarter" idx="2"/>
          </p:nvPr>
        </p:nvSpPr>
        <p:spPr>
          <a:xfrm>
            <a:off x="0" y="9378711"/>
            <a:ext cx="2945712" cy="49395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375" y="9378711"/>
            <a:ext cx="2945712" cy="493950"/>
          </a:xfrm>
          <a:prstGeom prst="rect">
            <a:avLst/>
          </a:prstGeom>
        </p:spPr>
        <p:txBody>
          <a:bodyPr vert="horz" lIns="91440" tIns="45720" rIns="91440" bIns="45720" rtlCol="0" anchor="b"/>
          <a:lstStyle>
            <a:lvl1pPr algn="r">
              <a:defRPr sz="1200"/>
            </a:lvl1pPr>
          </a:lstStyle>
          <a:p>
            <a:fld id="{9E286D57-9D1F-44EB-98B0-9D9F42FDD939}" type="slidenum">
              <a:rPr lang="es-ES" smtClean="0"/>
              <a:pPr/>
              <a:t>‹Nº›</a:t>
            </a:fld>
            <a:endParaRPr lang="es-ES"/>
          </a:p>
        </p:txBody>
      </p:sp>
    </p:spTree>
    <p:extLst>
      <p:ext uri="{BB962C8B-B14F-4D97-AF65-F5344CB8AC3E}">
        <p14:creationId xmlns:p14="http://schemas.microsoft.com/office/powerpoint/2010/main" val="4109516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5659" cy="495427"/>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4" y="1"/>
            <a:ext cx="2945659" cy="495427"/>
          </a:xfrm>
          <a:prstGeom prst="rect">
            <a:avLst/>
          </a:prstGeom>
        </p:spPr>
        <p:txBody>
          <a:bodyPr vert="horz" lIns="91440" tIns="45720" rIns="91440" bIns="45720" rtlCol="0"/>
          <a:lstStyle>
            <a:lvl1pPr algn="r">
              <a:defRPr sz="1200"/>
            </a:lvl1pPr>
          </a:lstStyle>
          <a:p>
            <a:fld id="{0C1C03A6-BB3D-4A4D-B4A5-B36EBB62C6F8}" type="datetimeFigureOut">
              <a:rPr lang="es-ES" smtClean="0"/>
              <a:pPr/>
              <a:t>07/09/2020</a:t>
            </a:fld>
            <a:endParaRPr lang="es-ES"/>
          </a:p>
        </p:txBody>
      </p:sp>
      <p:sp>
        <p:nvSpPr>
          <p:cNvPr id="4" name="Marcador de imagen de diapositiva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8826"/>
            <a:ext cx="2945659" cy="495426"/>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4" y="9378826"/>
            <a:ext cx="2945659" cy="495426"/>
          </a:xfrm>
          <a:prstGeom prst="rect">
            <a:avLst/>
          </a:prstGeom>
        </p:spPr>
        <p:txBody>
          <a:bodyPr vert="horz" lIns="91440" tIns="45720" rIns="91440" bIns="45720" rtlCol="0" anchor="b"/>
          <a:lstStyle>
            <a:lvl1pPr algn="r">
              <a:defRPr sz="1200"/>
            </a:lvl1pPr>
          </a:lstStyle>
          <a:p>
            <a:fld id="{CB940B68-430C-413B-A485-B25B6F96F91C}" type="slidenum">
              <a:rPr lang="es-ES" smtClean="0"/>
              <a:pPr/>
              <a:t>‹Nº›</a:t>
            </a:fld>
            <a:endParaRPr lang="es-ES"/>
          </a:p>
        </p:txBody>
      </p:sp>
    </p:spTree>
    <p:extLst>
      <p:ext uri="{BB962C8B-B14F-4D97-AF65-F5344CB8AC3E}">
        <p14:creationId xmlns:p14="http://schemas.microsoft.com/office/powerpoint/2010/main" val="131473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B940B68-430C-413B-A485-B25B6F96F91C}" type="slidenum">
              <a:rPr lang="es-ES" smtClean="0"/>
              <a:pPr/>
              <a:t>17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Diapositiva de título">
    <p:bg>
      <p:bgPr>
        <a:solidFill>
          <a:schemeClr val="bg1"/>
        </a:solidFill>
        <a:effectLst/>
      </p:bgPr>
    </p:bg>
    <p:spTree>
      <p:nvGrpSpPr>
        <p:cNvPr id="1" name=""/>
        <p:cNvGrpSpPr/>
        <p:nvPr/>
      </p:nvGrpSpPr>
      <p:grpSpPr>
        <a:xfrm>
          <a:off x="0" y="0"/>
          <a:ext cx="0" cy="0"/>
          <a:chOff x="0" y="0"/>
          <a:chExt cx="0" cy="0"/>
        </a:xfrm>
      </p:grpSpPr>
      <p:sp>
        <p:nvSpPr>
          <p:cNvPr id="59" name="1 Título"/>
          <p:cNvSpPr txBox="1">
            <a:spLocks/>
          </p:cNvSpPr>
          <p:nvPr userDrawn="1"/>
        </p:nvSpPr>
        <p:spPr bwMode="auto">
          <a:xfrm>
            <a:off x="-32" y="3212500"/>
            <a:ext cx="9144032" cy="1634322"/>
          </a:xfrm>
          <a:prstGeom prst="rect">
            <a:avLst/>
          </a:prstGeom>
          <a:solidFill>
            <a:schemeClr val="bg1">
              <a:lumMod val="95000"/>
              <a:alpha val="70000"/>
            </a:schemeClr>
          </a:solidFill>
          <a:ln w="9525" algn="ctr">
            <a:noFill/>
            <a:miter lim="800000"/>
            <a:headEnd/>
            <a:tailEnd/>
          </a:ln>
          <a:effectLst/>
        </p:spPr>
        <p:txBody>
          <a:bodyPr vert="horz" wrap="square" lIns="91438" tIns="45719" rIns="91438" bIns="45719" numCol="1" anchor="ctr" anchorCtr="0" compatLnSpc="1">
            <a:prstTxWarp prst="textNoShape">
              <a:avLst/>
            </a:prstTxWarp>
            <a:normAutofit/>
          </a:bodyPr>
          <a:lstStyle/>
          <a:p>
            <a:pPr marL="1079491" defTabSz="755500" eaLnBrk="0" fontAlgn="base" hangingPunct="0">
              <a:spcAft>
                <a:spcPct val="0"/>
              </a:spcAft>
              <a:defRPr/>
            </a:pPr>
            <a:endParaRPr lang="es-ES" sz="2800" b="1" dirty="0">
              <a:solidFill>
                <a:srgbClr val="A52326">
                  <a:lumMod val="50000"/>
                </a:srgbClr>
              </a:solidFill>
              <a:effectLst>
                <a:outerShdw blurRad="38100" dist="38100" dir="2700000" algn="tl">
                  <a:srgbClr val="C0C0C0"/>
                </a:outerShdw>
              </a:effectLst>
            </a:endParaRPr>
          </a:p>
        </p:txBody>
      </p:sp>
      <p:pic>
        <p:nvPicPr>
          <p:cNvPr id="51" name="Picture 6"/>
          <p:cNvPicPr>
            <a:picLocks noChangeAspect="1" noChangeArrowheads="1"/>
          </p:cNvPicPr>
          <p:nvPr userDrawn="1"/>
        </p:nvPicPr>
        <p:blipFill>
          <a:blip r:embed="rId2" cstate="print"/>
          <a:srcRect/>
          <a:stretch>
            <a:fillRect/>
          </a:stretch>
        </p:blipFill>
        <p:spPr bwMode="auto">
          <a:xfrm rot="10800000">
            <a:off x="0" y="4842333"/>
            <a:ext cx="9144000" cy="302756"/>
          </a:xfrm>
          <a:prstGeom prst="rect">
            <a:avLst/>
          </a:prstGeom>
          <a:noFill/>
          <a:ln w="9525">
            <a:noFill/>
            <a:miter lim="800000"/>
            <a:headEnd/>
            <a:tailEnd/>
          </a:ln>
          <a:effectLst/>
        </p:spPr>
      </p:pic>
      <p:pic>
        <p:nvPicPr>
          <p:cNvPr id="53" name="Imagen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0" y="3276520"/>
            <a:ext cx="1003852" cy="1515623"/>
          </a:xfrm>
          <a:prstGeom prst="rect">
            <a:avLst/>
          </a:prstGeom>
        </p:spPr>
      </p:pic>
      <p:pic>
        <p:nvPicPr>
          <p:cNvPr id="6" name="Picture 5" descr="C:\Users\Pilar Hurtado\Desktop\Logo+Claim_FTrasparente.png">
            <a:extLst>
              <a:ext uri="{FF2B5EF4-FFF2-40B4-BE49-F238E27FC236}">
                <a16:creationId xmlns:a16="http://schemas.microsoft.com/office/drawing/2014/main" id="{3907C4D6-B7F8-4979-A854-F42FEDE40DF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472002" y="4256115"/>
            <a:ext cx="2433614" cy="48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7369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9" name="Text Box 11"/>
          <p:cNvSpPr txBox="1">
            <a:spLocks noChangeArrowheads="1"/>
          </p:cNvSpPr>
          <p:nvPr userDrawn="1"/>
        </p:nvSpPr>
        <p:spPr bwMode="auto">
          <a:xfrm>
            <a:off x="8798214" y="4929578"/>
            <a:ext cx="345787" cy="172626"/>
          </a:xfrm>
          <a:prstGeom prst="rect">
            <a:avLst/>
          </a:prstGeom>
          <a:noFill/>
          <a:ln w="9525">
            <a:noFill/>
            <a:miter lim="800000"/>
            <a:headEnd/>
            <a:tailEnd/>
          </a:ln>
          <a:effectLst/>
        </p:spPr>
        <p:txBody>
          <a:bodyPr wrap="none" lIns="48984" tIns="24492" rIns="48984" bIns="24492">
            <a:spAutoFit/>
          </a:bodyPr>
          <a:lstStyle/>
          <a:p>
            <a:pPr algn="r" defTabSz="755500">
              <a:defRPr/>
            </a:pPr>
            <a:r>
              <a:rPr lang="es-ES" sz="800" b="1" dirty="0">
                <a:solidFill>
                  <a:prstClr val="black"/>
                </a:solidFill>
                <a:latin typeface="Calibri" pitchFamily="34" charset="0"/>
              </a:rPr>
              <a:t>-</a:t>
            </a:r>
            <a:fld id="{3F1E20DF-FFA0-4F3B-86C6-7FA095B0E8B0}" type="slidenum">
              <a:rPr lang="es-ES" sz="800" b="1">
                <a:solidFill>
                  <a:prstClr val="black"/>
                </a:solidFill>
                <a:latin typeface="Calibri" pitchFamily="34" charset="0"/>
              </a:rPr>
              <a:pPr algn="r" defTabSz="755500">
                <a:defRPr/>
              </a:pPr>
              <a:t>‹Nº›</a:t>
            </a:fld>
            <a:r>
              <a:rPr lang="es-ES" sz="800" b="1" dirty="0">
                <a:solidFill>
                  <a:prstClr val="black"/>
                </a:solidFill>
                <a:latin typeface="Calibri" pitchFamily="34" charset="0"/>
              </a:rPr>
              <a:t>-</a:t>
            </a:r>
          </a:p>
        </p:txBody>
      </p:sp>
      <p:sp>
        <p:nvSpPr>
          <p:cNvPr id="3" name="2 Marcador de contenido"/>
          <p:cNvSpPr>
            <a:spLocks noGrp="1"/>
          </p:cNvSpPr>
          <p:nvPr>
            <p:ph idx="1"/>
          </p:nvPr>
        </p:nvSpPr>
        <p:spPr>
          <a:xfrm>
            <a:off x="796706" y="1199759"/>
            <a:ext cx="7894623" cy="1299436"/>
          </a:xfrm>
          <a:noFill/>
          <a:ln w="9525" algn="ctr">
            <a:noFill/>
            <a:miter lim="800000"/>
            <a:headEnd/>
            <a:tailEnd/>
          </a:ln>
        </p:spPr>
        <p:txBody>
          <a:bodyPr/>
          <a:lstStyle>
            <a:lvl1pPr marL="265110" indent="-265110" algn="just" rtl="0" eaLnBrk="0" fontAlgn="base" hangingPunct="0">
              <a:spcBef>
                <a:spcPct val="20000"/>
              </a:spcBef>
              <a:spcAft>
                <a:spcPct val="0"/>
              </a:spcAft>
              <a:buClr>
                <a:schemeClr val="accent2"/>
              </a:buClr>
              <a:buSzPct val="100000"/>
              <a:buFont typeface="Wingdings" pitchFamily="2" charset="2"/>
              <a:buChar char="¤"/>
              <a:defRPr lang="es-ES" sz="1400" b="0" kern="1200" dirty="0" smtClean="0">
                <a:solidFill>
                  <a:srgbClr val="1C1C1C"/>
                </a:solidFill>
                <a:latin typeface="Century Gothic" pitchFamily="34" charset="0"/>
                <a:ea typeface="+mn-ea"/>
                <a:cs typeface="+mn-cs"/>
              </a:defRPr>
            </a:lvl1pPr>
            <a:lvl2pPr marL="896930" indent="-285748" algn="just" rtl="0" eaLnBrk="0" fontAlgn="base" hangingPunct="0">
              <a:spcBef>
                <a:spcPct val="20000"/>
              </a:spcBef>
              <a:spcAft>
                <a:spcPct val="0"/>
              </a:spcAft>
              <a:buClr>
                <a:schemeClr val="accent2"/>
              </a:buClr>
              <a:buSzPct val="80000"/>
              <a:buFont typeface="Wingdings 2" pitchFamily="18" charset="2"/>
              <a:buChar char=""/>
              <a:defRPr lang="es-ES" sz="1400" b="0" kern="1200" dirty="0" smtClean="0">
                <a:solidFill>
                  <a:srgbClr val="1C1C1C"/>
                </a:solidFill>
                <a:latin typeface="Century Gothic" pitchFamily="34" charset="0"/>
                <a:ea typeface="+mn-ea"/>
                <a:cs typeface="+mn-cs"/>
              </a:defRPr>
            </a:lvl2pPr>
            <a:lvl3pPr marL="1435087" indent="-228598" algn="just" rtl="0" eaLnBrk="0" fontAlgn="base" hangingPunct="0">
              <a:spcBef>
                <a:spcPct val="20000"/>
              </a:spcBef>
              <a:spcAft>
                <a:spcPct val="0"/>
              </a:spcAft>
              <a:buClr>
                <a:schemeClr val="accent2"/>
              </a:buClr>
              <a:buSzPct val="80000"/>
              <a:buFont typeface="Wingdings" pitchFamily="2" charset="2"/>
              <a:buChar char="£"/>
              <a:defRPr lang="es-ES" sz="1400" b="0" kern="1200" dirty="0" smtClean="0">
                <a:solidFill>
                  <a:srgbClr val="1C1C1C"/>
                </a:solidFill>
                <a:latin typeface="Century Gothic" pitchFamily="34" charset="0"/>
                <a:ea typeface="+mn-ea"/>
                <a:cs typeface="+mn-cs"/>
              </a:defRPr>
            </a:lvl3pPr>
            <a:lvl4pPr marL="1884346" indent="-228598" algn="just" rtl="0" eaLnBrk="0" fontAlgn="base" hangingPunct="0">
              <a:spcBef>
                <a:spcPct val="20000"/>
              </a:spcBef>
              <a:spcAft>
                <a:spcPct val="0"/>
              </a:spcAft>
              <a:buClr>
                <a:schemeClr val="accent2"/>
              </a:buClr>
              <a:buFont typeface="Tahoma" pitchFamily="34" charset="0"/>
              <a:buChar char="●"/>
              <a:defRPr lang="es-ES" sz="1400" b="0" kern="1200" dirty="0" smtClean="0">
                <a:solidFill>
                  <a:srgbClr val="1C1C1C"/>
                </a:solidFill>
                <a:latin typeface="Century Gothic" pitchFamily="34" charset="0"/>
                <a:ea typeface="+mn-ea"/>
                <a:cs typeface="+mn-cs"/>
              </a:defRPr>
            </a:lvl4pPr>
            <a:lvl5pPr marL="2239943" indent="-228598" algn="just" rtl="0" eaLnBrk="0" fontAlgn="base" hangingPunct="0">
              <a:spcBef>
                <a:spcPct val="20000"/>
              </a:spcBef>
              <a:spcAft>
                <a:spcPct val="0"/>
              </a:spcAft>
              <a:buClr>
                <a:schemeClr val="accent2"/>
              </a:buClr>
              <a:buFont typeface="Candara" pitchFamily="34" charset="0"/>
              <a:buChar char="–"/>
              <a:defRPr lang="es-ES" sz="1400" b="0" kern="1200" dirty="0">
                <a:solidFill>
                  <a:srgbClr val="1C1C1C"/>
                </a:solidFill>
                <a:latin typeface="Century Gothic" pitchFamily="34" charset="0"/>
                <a:ea typeface="+mn-ea"/>
                <a:cs typeface="+mn-cs"/>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pic>
        <p:nvPicPr>
          <p:cNvPr id="13" name="Picture 6"/>
          <p:cNvPicPr>
            <a:picLocks noChangeAspect="1" noChangeArrowheads="1"/>
          </p:cNvPicPr>
          <p:nvPr userDrawn="1"/>
        </p:nvPicPr>
        <p:blipFill>
          <a:blip r:embed="rId2" cstate="print"/>
          <a:srcRect t="-5854"/>
          <a:stretch>
            <a:fillRect/>
          </a:stretch>
        </p:blipFill>
        <p:spPr bwMode="auto">
          <a:xfrm>
            <a:off x="1" y="159075"/>
            <a:ext cx="6696635" cy="368380"/>
          </a:xfrm>
          <a:prstGeom prst="rect">
            <a:avLst/>
          </a:prstGeom>
          <a:noFill/>
          <a:ln w="9525">
            <a:noFill/>
            <a:miter lim="800000"/>
            <a:headEnd/>
            <a:tailEnd/>
          </a:ln>
          <a:effectLst/>
        </p:spPr>
      </p:pic>
      <p:sp>
        <p:nvSpPr>
          <p:cNvPr id="2" name="1 Título"/>
          <p:cNvSpPr>
            <a:spLocks noGrp="1"/>
          </p:cNvSpPr>
          <p:nvPr>
            <p:ph type="title"/>
          </p:nvPr>
        </p:nvSpPr>
        <p:spPr>
          <a:xfrm>
            <a:off x="210881" y="128373"/>
            <a:ext cx="6485754" cy="460366"/>
          </a:xfrm>
        </p:spPr>
        <p:txBody>
          <a:bodyPr anchor="ctr">
            <a:noAutofit/>
          </a:bodyPr>
          <a:lstStyle>
            <a:lvl1pPr algn="l">
              <a:defRPr sz="2000" b="0">
                <a:solidFill>
                  <a:schemeClr val="bg1"/>
                </a:solidFill>
                <a:effectLst/>
                <a:latin typeface="Century Gothic" pitchFamily="34" charset="0"/>
              </a:defRPr>
            </a:lvl1pPr>
          </a:lstStyle>
          <a:p>
            <a:r>
              <a:rPr lang="es-ES" dirty="0"/>
              <a:t>Haga clic para modificar el estilo de título del patrón</a:t>
            </a:r>
          </a:p>
        </p:txBody>
      </p:sp>
      <p:pic>
        <p:nvPicPr>
          <p:cNvPr id="7" name="Picture 3" descr="C:\Users\Pilar Hurtado\Desktop\Logo_Ftrasparente.png">
            <a:extLst>
              <a:ext uri="{FF2B5EF4-FFF2-40B4-BE49-F238E27FC236}">
                <a16:creationId xmlns:a16="http://schemas.microsoft.com/office/drawing/2014/main" id="{81215BDF-AA91-43F8-9B71-63ED0D0EE3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96635" y="148931"/>
            <a:ext cx="2347612" cy="4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51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96706" y="1199759"/>
            <a:ext cx="7894623" cy="1299436"/>
          </a:xfrm>
          <a:noFill/>
          <a:ln w="9525" algn="ctr">
            <a:noFill/>
            <a:miter lim="800000"/>
            <a:headEnd/>
            <a:tailEnd/>
          </a:ln>
        </p:spPr>
        <p:txBody>
          <a:bodyPr/>
          <a:lstStyle>
            <a:lvl1pPr marL="265110" indent="-265110" algn="just" rtl="0" eaLnBrk="0" fontAlgn="base" hangingPunct="0">
              <a:spcBef>
                <a:spcPct val="20000"/>
              </a:spcBef>
              <a:spcAft>
                <a:spcPct val="0"/>
              </a:spcAft>
              <a:buClr>
                <a:schemeClr val="accent2"/>
              </a:buClr>
              <a:buSzPct val="100000"/>
              <a:buFont typeface="Wingdings" pitchFamily="2" charset="2"/>
              <a:buChar char="¤"/>
              <a:defRPr lang="es-ES" sz="1400" b="0" kern="1200" dirty="0" smtClean="0">
                <a:solidFill>
                  <a:srgbClr val="1C1C1C"/>
                </a:solidFill>
                <a:latin typeface="Century Gothic" pitchFamily="34" charset="0"/>
                <a:ea typeface="+mn-ea"/>
                <a:cs typeface="+mn-cs"/>
              </a:defRPr>
            </a:lvl1pPr>
            <a:lvl2pPr marL="896930" indent="-285748" algn="just" rtl="0" eaLnBrk="0" fontAlgn="base" hangingPunct="0">
              <a:spcBef>
                <a:spcPct val="20000"/>
              </a:spcBef>
              <a:spcAft>
                <a:spcPct val="0"/>
              </a:spcAft>
              <a:buClr>
                <a:schemeClr val="accent2"/>
              </a:buClr>
              <a:buSzPct val="80000"/>
              <a:buFont typeface="Wingdings 2" pitchFamily="18" charset="2"/>
              <a:buChar char=""/>
              <a:defRPr lang="es-ES" sz="1400" b="0" kern="1200" dirty="0" smtClean="0">
                <a:solidFill>
                  <a:srgbClr val="1C1C1C"/>
                </a:solidFill>
                <a:latin typeface="Century Gothic" pitchFamily="34" charset="0"/>
                <a:ea typeface="+mn-ea"/>
                <a:cs typeface="+mn-cs"/>
              </a:defRPr>
            </a:lvl2pPr>
            <a:lvl3pPr marL="1435087" indent="-228598" algn="just" rtl="0" eaLnBrk="0" fontAlgn="base" hangingPunct="0">
              <a:spcBef>
                <a:spcPct val="20000"/>
              </a:spcBef>
              <a:spcAft>
                <a:spcPct val="0"/>
              </a:spcAft>
              <a:buClr>
                <a:schemeClr val="accent2"/>
              </a:buClr>
              <a:buSzPct val="80000"/>
              <a:buFont typeface="Wingdings" pitchFamily="2" charset="2"/>
              <a:buChar char="£"/>
              <a:defRPr lang="es-ES" sz="1400" b="0" kern="1200" dirty="0" smtClean="0">
                <a:solidFill>
                  <a:srgbClr val="1C1C1C"/>
                </a:solidFill>
                <a:latin typeface="Century Gothic" pitchFamily="34" charset="0"/>
                <a:ea typeface="+mn-ea"/>
                <a:cs typeface="+mn-cs"/>
              </a:defRPr>
            </a:lvl3pPr>
            <a:lvl4pPr marL="1884346" indent="-228598" algn="just" rtl="0" eaLnBrk="0" fontAlgn="base" hangingPunct="0">
              <a:spcBef>
                <a:spcPct val="20000"/>
              </a:spcBef>
              <a:spcAft>
                <a:spcPct val="0"/>
              </a:spcAft>
              <a:buClr>
                <a:schemeClr val="accent2"/>
              </a:buClr>
              <a:buFont typeface="Tahoma" pitchFamily="34" charset="0"/>
              <a:buChar char="●"/>
              <a:defRPr lang="es-ES" sz="1400" b="0" kern="1200" dirty="0" smtClean="0">
                <a:solidFill>
                  <a:srgbClr val="1C1C1C"/>
                </a:solidFill>
                <a:latin typeface="Century Gothic" pitchFamily="34" charset="0"/>
                <a:ea typeface="+mn-ea"/>
                <a:cs typeface="+mn-cs"/>
              </a:defRPr>
            </a:lvl4pPr>
            <a:lvl5pPr marL="2239943" indent="-228598" algn="just" rtl="0" eaLnBrk="0" fontAlgn="base" hangingPunct="0">
              <a:spcBef>
                <a:spcPct val="20000"/>
              </a:spcBef>
              <a:spcAft>
                <a:spcPct val="0"/>
              </a:spcAft>
              <a:buClr>
                <a:schemeClr val="accent2"/>
              </a:buClr>
              <a:buFont typeface="Candara" pitchFamily="34" charset="0"/>
              <a:buChar char="–"/>
              <a:defRPr lang="es-ES" sz="1400" b="0" kern="1200" dirty="0">
                <a:solidFill>
                  <a:srgbClr val="1C1C1C"/>
                </a:solidFill>
                <a:latin typeface="Century Gothic" pitchFamily="34" charset="0"/>
                <a:ea typeface="+mn-ea"/>
                <a:cs typeface="+mn-cs"/>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2" name="1 Título"/>
          <p:cNvSpPr>
            <a:spLocks noGrp="1"/>
          </p:cNvSpPr>
          <p:nvPr>
            <p:ph type="title"/>
          </p:nvPr>
        </p:nvSpPr>
        <p:spPr>
          <a:xfrm>
            <a:off x="210881" y="128373"/>
            <a:ext cx="6485754" cy="460366"/>
          </a:xfrm>
        </p:spPr>
        <p:txBody>
          <a:bodyPr anchor="ctr">
            <a:noAutofit/>
          </a:bodyPr>
          <a:lstStyle>
            <a:lvl1pPr algn="r">
              <a:defRPr sz="2000" b="0">
                <a:solidFill>
                  <a:schemeClr val="accent1"/>
                </a:solidFill>
                <a:effectLst/>
                <a:latin typeface="Century Gothic" pitchFamily="34" charset="0"/>
              </a:defRPr>
            </a:lvl1pPr>
          </a:lstStyle>
          <a:p>
            <a:r>
              <a:rPr lang="es-ES"/>
              <a:t>Haga clic para modificar el estilo de título del patrón</a:t>
            </a:r>
            <a:endParaRPr lang="es-ES" dirty="0"/>
          </a:p>
        </p:txBody>
      </p:sp>
      <p:pic>
        <p:nvPicPr>
          <p:cNvPr id="7" name="Picture 6"/>
          <p:cNvPicPr>
            <a:picLocks noChangeAspect="1" noChangeArrowheads="1"/>
          </p:cNvPicPr>
          <p:nvPr userDrawn="1"/>
        </p:nvPicPr>
        <p:blipFill>
          <a:blip r:embed="rId2" cstate="print"/>
          <a:srcRect/>
          <a:stretch>
            <a:fillRect/>
          </a:stretch>
        </p:blipFill>
        <p:spPr bwMode="auto">
          <a:xfrm rot="10800000">
            <a:off x="-3251" y="4988481"/>
            <a:ext cx="9160714" cy="162191"/>
          </a:xfrm>
          <a:prstGeom prst="rect">
            <a:avLst/>
          </a:prstGeom>
          <a:noFill/>
          <a:ln w="9525">
            <a:noFill/>
            <a:miter lim="800000"/>
            <a:headEnd/>
            <a:tailEnd/>
          </a:ln>
          <a:effectLst/>
        </p:spPr>
      </p:pic>
      <p:sp>
        <p:nvSpPr>
          <p:cNvPr id="8" name="CuadroTexto 3"/>
          <p:cNvSpPr txBox="1"/>
          <p:nvPr userDrawn="1"/>
        </p:nvSpPr>
        <p:spPr>
          <a:xfrm>
            <a:off x="8859582" y="4986064"/>
            <a:ext cx="243195" cy="157233"/>
          </a:xfrm>
          <a:prstGeom prst="rect">
            <a:avLst/>
          </a:prstGeom>
          <a:noFill/>
        </p:spPr>
        <p:txBody>
          <a:bodyPr wrap="none" lIns="48984" tIns="24492" rIns="48984" bIns="24492" rtlCol="0">
            <a:spAutoFit/>
          </a:bodyPr>
          <a:lstStyle/>
          <a:p>
            <a:pPr defTabSz="755500"/>
            <a:fld id="{231B1501-74ED-449D-A581-5C76167237FE}" type="slidenum">
              <a:rPr lang="en-US" sz="700" smtClean="0">
                <a:solidFill>
                  <a:prstClr val="white"/>
                </a:solidFill>
              </a:rPr>
              <a:pPr defTabSz="755500"/>
              <a:t>‹Nº›</a:t>
            </a:fld>
            <a:endParaRPr lang="es-ES" sz="700" dirty="0">
              <a:solidFill>
                <a:prstClr val="white"/>
              </a:solidFill>
            </a:endParaRPr>
          </a:p>
        </p:txBody>
      </p:sp>
      <p:cxnSp>
        <p:nvCxnSpPr>
          <p:cNvPr id="10" name="9 Conector recto"/>
          <p:cNvCxnSpPr/>
          <p:nvPr userDrawn="1"/>
        </p:nvCxnSpPr>
        <p:spPr>
          <a:xfrm>
            <a:off x="6742443" y="182655"/>
            <a:ext cx="0" cy="3518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3" descr="C:\Users\Pilar Hurtado\Desktop\Logo_Ftrasparente.png">
            <a:extLst>
              <a:ext uri="{FF2B5EF4-FFF2-40B4-BE49-F238E27FC236}">
                <a16:creationId xmlns:a16="http://schemas.microsoft.com/office/drawing/2014/main" id="{A829A81B-2325-47E4-A149-A34803261B8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96635" y="148931"/>
            <a:ext cx="2347612" cy="4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44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ja con título de capítulo con Pregunt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8233" y="160898"/>
            <a:ext cx="6273323" cy="329108"/>
          </a:xfrm>
        </p:spPr>
        <p:txBody>
          <a:bodyPr/>
          <a:lstStyle>
            <a:lvl1pPr>
              <a:defRPr sz="2100" baseline="0">
                <a:latin typeface="+mj-lt"/>
                <a:ea typeface="Verdana" panose="020B0604030504040204" pitchFamily="34" charset="0"/>
                <a:cs typeface="Arial" panose="020B0604020202020204" pitchFamily="34" charset="0"/>
              </a:defRPr>
            </a:lvl1pPr>
          </a:lstStyle>
          <a:p>
            <a:r>
              <a:rPr lang="es-ES"/>
              <a:t>Haga clic para modificar el estilo de título del patrón</a:t>
            </a:r>
            <a:endParaRPr lang="en-US" dirty="0"/>
          </a:p>
        </p:txBody>
      </p:sp>
      <p:sp>
        <p:nvSpPr>
          <p:cNvPr id="12" name="Text Placeholder 2"/>
          <p:cNvSpPr>
            <a:spLocks noGrp="1"/>
          </p:cNvSpPr>
          <p:nvPr>
            <p:ph idx="1"/>
          </p:nvPr>
        </p:nvSpPr>
        <p:spPr>
          <a:xfrm>
            <a:off x="576757" y="739266"/>
            <a:ext cx="7980362" cy="3955797"/>
          </a:xfrm>
          <a:prstGeom prst="rect">
            <a:avLst/>
          </a:prstGeom>
        </p:spPr>
        <p:txBody>
          <a:bodyPr vert="horz" lIns="0" tIns="37782" rIns="0" bIns="37782" rtlCol="0">
            <a:noAutofit/>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160933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a:stretch>
            <a:fillRect/>
          </a:stretch>
        </p:blipFill>
        <p:spPr bwMode="auto">
          <a:xfrm rot="5400000">
            <a:off x="6468259" y="2469360"/>
            <a:ext cx="5149589" cy="201868"/>
          </a:xfrm>
          <a:prstGeom prst="rect">
            <a:avLst/>
          </a:prstGeom>
          <a:noFill/>
          <a:ln w="9525">
            <a:noFill/>
            <a:miter lim="800000"/>
            <a:headEnd/>
            <a:tailEnd/>
          </a:ln>
          <a:effectLst/>
        </p:spPr>
      </p:pic>
      <p:sp>
        <p:nvSpPr>
          <p:cNvPr id="12" name="Text Box 11"/>
          <p:cNvSpPr txBox="1">
            <a:spLocks noChangeArrowheads="1"/>
          </p:cNvSpPr>
          <p:nvPr userDrawn="1"/>
        </p:nvSpPr>
        <p:spPr bwMode="auto">
          <a:xfrm>
            <a:off x="8879377" y="4929577"/>
            <a:ext cx="312124" cy="157233"/>
          </a:xfrm>
          <a:prstGeom prst="rect">
            <a:avLst/>
          </a:prstGeom>
          <a:noFill/>
          <a:ln w="9525">
            <a:noFill/>
            <a:miter lim="800000"/>
            <a:headEnd/>
            <a:tailEnd/>
          </a:ln>
          <a:effectLst/>
        </p:spPr>
        <p:txBody>
          <a:bodyPr wrap="none" lIns="48984" tIns="24492" rIns="48984" bIns="24492">
            <a:spAutoFit/>
          </a:bodyPr>
          <a:lstStyle/>
          <a:p>
            <a:pPr algn="r" defTabSz="755500">
              <a:defRPr/>
            </a:pPr>
            <a:r>
              <a:rPr lang="es-ES" sz="700" b="1" dirty="0">
                <a:solidFill>
                  <a:prstClr val="white"/>
                </a:solidFill>
                <a:latin typeface="Calibri" pitchFamily="34" charset="0"/>
              </a:rPr>
              <a:t>-</a:t>
            </a:r>
            <a:fld id="{3F1E20DF-FFA0-4F3B-86C6-7FA095B0E8B0}" type="slidenum">
              <a:rPr lang="es-ES" sz="700" b="1">
                <a:solidFill>
                  <a:prstClr val="white"/>
                </a:solidFill>
                <a:latin typeface="Calibri" pitchFamily="34" charset="0"/>
              </a:rPr>
              <a:pPr algn="r" defTabSz="755500">
                <a:defRPr/>
              </a:pPr>
              <a:t>‹Nº›</a:t>
            </a:fld>
            <a:r>
              <a:rPr lang="es-ES" sz="700" b="1" dirty="0">
                <a:solidFill>
                  <a:prstClr val="white"/>
                </a:solidFill>
                <a:latin typeface="Calibri" pitchFamily="34" charset="0"/>
              </a:rPr>
              <a:t>-</a:t>
            </a:r>
          </a:p>
        </p:txBody>
      </p:sp>
      <p:pic>
        <p:nvPicPr>
          <p:cNvPr id="5" name="Picture 3" descr="C:\Users\Pilar Hurtado\Desktop\Logo_Ftrasparente.png">
            <a:extLst>
              <a:ext uri="{FF2B5EF4-FFF2-40B4-BE49-F238E27FC236}">
                <a16:creationId xmlns:a16="http://schemas.microsoft.com/office/drawing/2014/main" id="{64B6B03A-C59D-401A-A4A2-ECDE9C1CDCF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22315" y="4593324"/>
            <a:ext cx="2347612" cy="4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272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a:stretch>
            <a:fillRect/>
          </a:stretch>
        </p:blipFill>
        <p:spPr bwMode="auto">
          <a:xfrm rot="5400000">
            <a:off x="6468259" y="2469360"/>
            <a:ext cx="5149589" cy="201868"/>
          </a:xfrm>
          <a:prstGeom prst="rect">
            <a:avLst/>
          </a:prstGeom>
          <a:noFill/>
          <a:ln w="9525">
            <a:noFill/>
            <a:miter lim="800000"/>
            <a:headEnd/>
            <a:tailEnd/>
          </a:ln>
          <a:effectLst/>
        </p:spPr>
      </p:pic>
      <p:cxnSp>
        <p:nvCxnSpPr>
          <p:cNvPr id="8" name="7 Conector recto"/>
          <p:cNvCxnSpPr/>
          <p:nvPr userDrawn="1"/>
        </p:nvCxnSpPr>
        <p:spPr>
          <a:xfrm rot="10800000">
            <a:off x="0" y="4478379"/>
            <a:ext cx="893024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Rectángulo"/>
          <p:cNvSpPr/>
          <p:nvPr userDrawn="1"/>
        </p:nvSpPr>
        <p:spPr>
          <a:xfrm>
            <a:off x="1" y="4612707"/>
            <a:ext cx="9143999" cy="277085"/>
          </a:xfrm>
          <a:prstGeom prst="rect">
            <a:avLst/>
          </a:prstGeom>
        </p:spPr>
        <p:txBody>
          <a:bodyPr wrap="square">
            <a:spAutoFit/>
          </a:bodyPr>
          <a:lstStyle/>
          <a:p>
            <a:pPr algn="ctr" defTabSz="755500"/>
            <a:r>
              <a:rPr lang="es-ES" sz="1200" dirty="0">
                <a:solidFill>
                  <a:srgbClr val="0D0D0D"/>
                </a:solidFill>
              </a:rPr>
              <a:t>Proyecto de investigación </a:t>
            </a:r>
            <a:endParaRPr lang="es-ES" sz="1200" dirty="0">
              <a:solidFill>
                <a:prstClr val="black"/>
              </a:solidFill>
            </a:endParaRPr>
          </a:p>
        </p:txBody>
      </p:sp>
      <p:sp>
        <p:nvSpPr>
          <p:cNvPr id="13" name="Text Box 11"/>
          <p:cNvSpPr txBox="1">
            <a:spLocks noChangeArrowheads="1"/>
          </p:cNvSpPr>
          <p:nvPr userDrawn="1"/>
        </p:nvSpPr>
        <p:spPr bwMode="auto">
          <a:xfrm>
            <a:off x="8891252" y="4929577"/>
            <a:ext cx="312124" cy="157233"/>
          </a:xfrm>
          <a:prstGeom prst="rect">
            <a:avLst/>
          </a:prstGeom>
          <a:noFill/>
          <a:ln w="9525">
            <a:noFill/>
            <a:miter lim="800000"/>
            <a:headEnd/>
            <a:tailEnd/>
          </a:ln>
          <a:effectLst/>
        </p:spPr>
        <p:txBody>
          <a:bodyPr wrap="none" lIns="48984" tIns="24492" rIns="48984" bIns="24492">
            <a:spAutoFit/>
          </a:bodyPr>
          <a:lstStyle/>
          <a:p>
            <a:pPr algn="r" defTabSz="755500">
              <a:defRPr/>
            </a:pPr>
            <a:r>
              <a:rPr lang="es-ES" sz="700" b="1" dirty="0">
                <a:solidFill>
                  <a:prstClr val="white"/>
                </a:solidFill>
                <a:latin typeface="Calibri" pitchFamily="34" charset="0"/>
              </a:rPr>
              <a:t>-</a:t>
            </a:r>
            <a:fld id="{3F1E20DF-FFA0-4F3B-86C6-7FA095B0E8B0}" type="slidenum">
              <a:rPr lang="es-ES" sz="700" b="1">
                <a:solidFill>
                  <a:prstClr val="white"/>
                </a:solidFill>
                <a:latin typeface="Calibri" pitchFamily="34" charset="0"/>
              </a:rPr>
              <a:pPr algn="r" defTabSz="755500">
                <a:defRPr/>
              </a:pPr>
              <a:t>‹Nº›</a:t>
            </a:fld>
            <a:r>
              <a:rPr lang="es-ES" sz="700" b="1" dirty="0">
                <a:solidFill>
                  <a:prstClr val="white"/>
                </a:solidFill>
                <a:latin typeface="Calibri" pitchFamily="34" charset="0"/>
              </a:rPr>
              <a:t>-</a:t>
            </a:r>
          </a:p>
        </p:txBody>
      </p:sp>
      <p:sp>
        <p:nvSpPr>
          <p:cNvPr id="10" name="7 Título"/>
          <p:cNvSpPr>
            <a:spLocks noGrp="1"/>
          </p:cNvSpPr>
          <p:nvPr>
            <p:ph type="title" hasCustomPrompt="1"/>
          </p:nvPr>
        </p:nvSpPr>
        <p:spPr>
          <a:xfrm>
            <a:off x="5178330" y="118791"/>
            <a:ext cx="3656843" cy="392007"/>
          </a:xfrm>
        </p:spPr>
        <p:txBody>
          <a:bodyPr/>
          <a:lstStyle>
            <a:lvl1pPr algn="r">
              <a:defRPr lang="es-ES" sz="2000" b="0" baseline="0" dirty="0">
                <a:solidFill>
                  <a:schemeClr val="tx1"/>
                </a:solidFill>
                <a:effectLst/>
                <a:latin typeface="+mj-lt"/>
              </a:defRPr>
            </a:lvl1pPr>
          </a:lstStyle>
          <a:p>
            <a:r>
              <a:rPr lang="es-ES" dirty="0"/>
              <a:t>01. XXXXXXXXXXXXXXX</a:t>
            </a:r>
          </a:p>
        </p:txBody>
      </p:sp>
      <p:pic>
        <p:nvPicPr>
          <p:cNvPr id="11" name="Picture 3" descr="C:\Users\Pilar Hurtado\Desktop\Logo_Ftrasparente.png">
            <a:extLst>
              <a:ext uri="{FF2B5EF4-FFF2-40B4-BE49-F238E27FC236}">
                <a16:creationId xmlns:a16="http://schemas.microsoft.com/office/drawing/2014/main" id="{D67A9E1B-164F-4B9B-BE70-CFB8BA13E6A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64126" y="4592535"/>
            <a:ext cx="2347612" cy="4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918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a:stretch>
            <a:fillRect/>
          </a:stretch>
        </p:blipFill>
        <p:spPr bwMode="auto">
          <a:xfrm rot="5400000">
            <a:off x="6468259" y="2469360"/>
            <a:ext cx="5149589" cy="201868"/>
          </a:xfrm>
          <a:prstGeom prst="rect">
            <a:avLst/>
          </a:prstGeom>
          <a:noFill/>
          <a:ln w="9525">
            <a:noFill/>
            <a:miter lim="800000"/>
            <a:headEnd/>
            <a:tailEnd/>
          </a:ln>
          <a:effectLst/>
        </p:spPr>
      </p:pic>
      <p:cxnSp>
        <p:nvCxnSpPr>
          <p:cNvPr id="15" name="14 Conector recto"/>
          <p:cNvCxnSpPr/>
          <p:nvPr userDrawn="1"/>
        </p:nvCxnSpPr>
        <p:spPr>
          <a:xfrm rot="5400000">
            <a:off x="6137615" y="310721"/>
            <a:ext cx="360111"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Text Box 11"/>
          <p:cNvSpPr txBox="1">
            <a:spLocks noChangeArrowheads="1"/>
          </p:cNvSpPr>
          <p:nvPr userDrawn="1"/>
        </p:nvSpPr>
        <p:spPr bwMode="auto">
          <a:xfrm>
            <a:off x="8596339" y="4929578"/>
            <a:ext cx="345787" cy="172626"/>
          </a:xfrm>
          <a:prstGeom prst="rect">
            <a:avLst/>
          </a:prstGeom>
          <a:noFill/>
          <a:ln w="9525">
            <a:noFill/>
            <a:miter lim="800000"/>
            <a:headEnd/>
            <a:tailEnd/>
          </a:ln>
          <a:effectLst/>
        </p:spPr>
        <p:txBody>
          <a:bodyPr wrap="none" lIns="48984" tIns="24492" rIns="48984" bIns="24492">
            <a:spAutoFit/>
          </a:bodyPr>
          <a:lstStyle/>
          <a:p>
            <a:pPr algn="r" defTabSz="755500">
              <a:defRPr/>
            </a:pPr>
            <a:r>
              <a:rPr lang="es-ES" sz="800" b="1" dirty="0">
                <a:solidFill>
                  <a:prstClr val="black"/>
                </a:solidFill>
                <a:latin typeface="Calibri" pitchFamily="34" charset="0"/>
              </a:rPr>
              <a:t>-</a:t>
            </a:r>
            <a:fld id="{3F1E20DF-FFA0-4F3B-86C6-7FA095B0E8B0}" type="slidenum">
              <a:rPr lang="es-ES" sz="800" b="1">
                <a:solidFill>
                  <a:prstClr val="black"/>
                </a:solidFill>
                <a:latin typeface="Calibri" pitchFamily="34" charset="0"/>
              </a:rPr>
              <a:pPr algn="r" defTabSz="755500">
                <a:defRPr/>
              </a:pPr>
              <a:t>‹Nº›</a:t>
            </a:fld>
            <a:r>
              <a:rPr lang="es-ES" sz="800" b="1" dirty="0">
                <a:solidFill>
                  <a:prstClr val="black"/>
                </a:solidFill>
                <a:latin typeface="Calibri" pitchFamily="34" charset="0"/>
              </a:rPr>
              <a:t>-</a:t>
            </a:r>
          </a:p>
        </p:txBody>
      </p:sp>
      <p:sp>
        <p:nvSpPr>
          <p:cNvPr id="48" name="7 Título"/>
          <p:cNvSpPr>
            <a:spLocks noGrp="1"/>
          </p:cNvSpPr>
          <p:nvPr>
            <p:ph type="title" hasCustomPrompt="1"/>
          </p:nvPr>
        </p:nvSpPr>
        <p:spPr>
          <a:xfrm>
            <a:off x="2601455" y="118791"/>
            <a:ext cx="3656843" cy="392007"/>
          </a:xfrm>
        </p:spPr>
        <p:txBody>
          <a:bodyPr/>
          <a:lstStyle>
            <a:lvl1pPr algn="r">
              <a:defRPr lang="es-ES" sz="2000" b="0" baseline="0" dirty="0">
                <a:solidFill>
                  <a:schemeClr val="tx1"/>
                </a:solidFill>
                <a:effectLst/>
                <a:latin typeface="+mj-lt"/>
              </a:defRPr>
            </a:lvl1pPr>
          </a:lstStyle>
          <a:p>
            <a:r>
              <a:rPr lang="es-ES" dirty="0"/>
              <a:t>01. XXXXXXXXXXXXXXX</a:t>
            </a:r>
          </a:p>
        </p:txBody>
      </p:sp>
      <p:pic>
        <p:nvPicPr>
          <p:cNvPr id="7" name="Picture 3" descr="C:\Users\Pilar Hurtado\Desktop\Logo_Ftrasparente.png">
            <a:extLst>
              <a:ext uri="{FF2B5EF4-FFF2-40B4-BE49-F238E27FC236}">
                <a16:creationId xmlns:a16="http://schemas.microsoft.com/office/drawing/2014/main" id="{952E4B74-63E8-4C5D-BA83-0B664CB4A3E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34340" y="131459"/>
            <a:ext cx="2347612" cy="4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417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a:stretch>
            <a:fillRect/>
          </a:stretch>
        </p:blipFill>
        <p:spPr bwMode="auto">
          <a:xfrm rot="10800000">
            <a:off x="-4" y="4989176"/>
            <a:ext cx="9144001" cy="155912"/>
          </a:xfrm>
          <a:prstGeom prst="rect">
            <a:avLst/>
          </a:prstGeom>
          <a:noFill/>
          <a:ln w="9525">
            <a:noFill/>
            <a:miter lim="800000"/>
            <a:headEnd/>
            <a:tailEnd/>
          </a:ln>
          <a:effectLst/>
        </p:spPr>
      </p:pic>
      <p:sp>
        <p:nvSpPr>
          <p:cNvPr id="11" name="10 CuadroTexto"/>
          <p:cNvSpPr txBox="1"/>
          <p:nvPr userDrawn="1"/>
        </p:nvSpPr>
        <p:spPr>
          <a:xfrm>
            <a:off x="0" y="13220"/>
            <a:ext cx="4334494" cy="400234"/>
          </a:xfrm>
          <a:prstGeom prst="rect">
            <a:avLst/>
          </a:prstGeom>
          <a:solidFill>
            <a:schemeClr val="bg1">
              <a:lumMod val="95000"/>
            </a:schemeClr>
          </a:solidFill>
        </p:spPr>
        <p:txBody>
          <a:bodyPr wrap="square" rtlCol="0">
            <a:spAutoFit/>
          </a:bodyPr>
          <a:lstStyle/>
          <a:p>
            <a:pPr algn="ctr" defTabSz="755500"/>
            <a:endParaRPr lang="es-ES" sz="2000" b="1" dirty="0">
              <a:solidFill>
                <a:prstClr val="white"/>
              </a:solidFill>
            </a:endParaRPr>
          </a:p>
        </p:txBody>
      </p:sp>
      <p:sp>
        <p:nvSpPr>
          <p:cNvPr id="7" name="Text Box 11"/>
          <p:cNvSpPr txBox="1">
            <a:spLocks noChangeArrowheads="1"/>
          </p:cNvSpPr>
          <p:nvPr userDrawn="1"/>
        </p:nvSpPr>
        <p:spPr bwMode="auto">
          <a:xfrm>
            <a:off x="8798214" y="4977093"/>
            <a:ext cx="345787" cy="172626"/>
          </a:xfrm>
          <a:prstGeom prst="rect">
            <a:avLst/>
          </a:prstGeom>
          <a:noFill/>
          <a:ln w="9525">
            <a:noFill/>
            <a:miter lim="800000"/>
            <a:headEnd/>
            <a:tailEnd/>
          </a:ln>
          <a:effectLst/>
        </p:spPr>
        <p:txBody>
          <a:bodyPr wrap="none" lIns="48984" tIns="24492" rIns="48984" bIns="24492">
            <a:spAutoFit/>
          </a:bodyPr>
          <a:lstStyle/>
          <a:p>
            <a:pPr algn="r" defTabSz="755500">
              <a:defRPr/>
            </a:pPr>
            <a:r>
              <a:rPr lang="es-ES" sz="800" b="1" dirty="0">
                <a:solidFill>
                  <a:prstClr val="white"/>
                </a:solidFill>
                <a:latin typeface="Calibri" pitchFamily="34" charset="0"/>
              </a:rPr>
              <a:t>-</a:t>
            </a:r>
            <a:fld id="{3F1E20DF-FFA0-4F3B-86C6-7FA095B0E8B0}" type="slidenum">
              <a:rPr lang="es-ES" sz="800" b="1">
                <a:solidFill>
                  <a:prstClr val="white"/>
                </a:solidFill>
                <a:latin typeface="Calibri" pitchFamily="34" charset="0"/>
              </a:rPr>
              <a:pPr algn="r" defTabSz="755500">
                <a:defRPr/>
              </a:pPr>
              <a:t>‹Nº›</a:t>
            </a:fld>
            <a:r>
              <a:rPr lang="es-ES" sz="800" b="1" dirty="0">
                <a:solidFill>
                  <a:prstClr val="white"/>
                </a:solidFill>
                <a:latin typeface="Calibri" pitchFamily="34" charset="0"/>
              </a:rPr>
              <a:t>-</a:t>
            </a:r>
          </a:p>
        </p:txBody>
      </p:sp>
      <p:sp>
        <p:nvSpPr>
          <p:cNvPr id="8" name="7 Título"/>
          <p:cNvSpPr>
            <a:spLocks noGrp="1"/>
          </p:cNvSpPr>
          <p:nvPr>
            <p:ph type="title" hasCustomPrompt="1"/>
          </p:nvPr>
        </p:nvSpPr>
        <p:spPr>
          <a:xfrm>
            <a:off x="64722" y="16904"/>
            <a:ext cx="4333730" cy="392007"/>
          </a:xfrm>
          <a:noFill/>
        </p:spPr>
        <p:txBody>
          <a:bodyPr/>
          <a:lstStyle>
            <a:lvl1pPr algn="ctr">
              <a:defRPr lang="es-ES" sz="2000" b="0" baseline="0" dirty="0">
                <a:effectLst/>
                <a:latin typeface="+mj-lt"/>
              </a:defRPr>
            </a:lvl1pPr>
          </a:lstStyle>
          <a:p>
            <a:r>
              <a:rPr lang="es-ES" dirty="0"/>
              <a:t>01. XXXXXXXXXXXXXXX</a:t>
            </a:r>
          </a:p>
        </p:txBody>
      </p:sp>
      <p:pic>
        <p:nvPicPr>
          <p:cNvPr id="13" name="Picture 3" descr="C:\Users\Pilar Hurtado\Desktop\Logo_Ftrasparente.png">
            <a:extLst>
              <a:ext uri="{FF2B5EF4-FFF2-40B4-BE49-F238E27FC236}">
                <a16:creationId xmlns:a16="http://schemas.microsoft.com/office/drawing/2014/main" id="{3792DB0C-5D6F-4351-B155-1917AD8E733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40879" y="38138"/>
            <a:ext cx="2003367" cy="37531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D352AB10-5691-4C2D-A379-FC11F8FEAE3B}"/>
              </a:ext>
            </a:extLst>
          </p:cNvPr>
          <p:cNvPicPr>
            <a:picLocks noChangeAspect="1"/>
          </p:cNvPicPr>
          <p:nvPr userDrawn="1"/>
        </p:nvPicPr>
        <p:blipFill rotWithShape="1">
          <a:blip r:embed="rId4" cstate="print"/>
          <a:srcRect/>
          <a:stretch/>
        </p:blipFill>
        <p:spPr>
          <a:xfrm>
            <a:off x="0" y="4467529"/>
            <a:ext cx="1309556" cy="509564"/>
          </a:xfrm>
          <a:prstGeom prst="rect">
            <a:avLst/>
          </a:prstGeom>
        </p:spPr>
      </p:pic>
      <p:sp>
        <p:nvSpPr>
          <p:cNvPr id="10" name="CuadroTexto 9">
            <a:extLst>
              <a:ext uri="{FF2B5EF4-FFF2-40B4-BE49-F238E27FC236}">
                <a16:creationId xmlns:a16="http://schemas.microsoft.com/office/drawing/2014/main" id="{94310D90-4EB8-4115-946E-76F0B5B73C3D}"/>
              </a:ext>
            </a:extLst>
          </p:cNvPr>
          <p:cNvSpPr txBox="1"/>
          <p:nvPr userDrawn="1"/>
        </p:nvSpPr>
        <p:spPr>
          <a:xfrm>
            <a:off x="7111647" y="4983780"/>
            <a:ext cx="1657044" cy="157184"/>
          </a:xfrm>
          <a:prstGeom prst="rect">
            <a:avLst/>
          </a:prstGeom>
          <a:noFill/>
        </p:spPr>
        <p:txBody>
          <a:bodyPr wrap="none" lIns="48984" tIns="24492" rIns="48984" bIns="24492" rtlCol="0">
            <a:spAutoFit/>
          </a:bodyPr>
          <a:lstStyle/>
          <a:p>
            <a:r>
              <a:rPr lang="en-US" sz="700" dirty="0">
                <a:solidFill>
                  <a:schemeClr val="bg1"/>
                </a:solidFill>
              </a:rPr>
              <a:t>© 2019. Proprietary and confidential</a:t>
            </a:r>
            <a:endParaRPr lang="es-ES" sz="700" dirty="0">
              <a:solidFill>
                <a:schemeClr val="bg1"/>
              </a:solidFill>
            </a:endParaRPr>
          </a:p>
        </p:txBody>
      </p:sp>
    </p:spTree>
    <p:extLst>
      <p:ext uri="{BB962C8B-B14F-4D97-AF65-F5344CB8AC3E}">
        <p14:creationId xmlns:p14="http://schemas.microsoft.com/office/powerpoint/2010/main" val="3478988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3" name="12 Rectángulo"/>
          <p:cNvSpPr/>
          <p:nvPr userDrawn="1"/>
        </p:nvSpPr>
        <p:spPr>
          <a:xfrm>
            <a:off x="0" y="4967926"/>
            <a:ext cx="9144000" cy="1771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5709D0D8-51E8-4E23-832E-D593D6A3E587}"/>
              </a:ext>
            </a:extLst>
          </p:cNvPr>
          <p:cNvSpPr>
            <a:spLocks noGrp="1"/>
          </p:cNvSpPr>
          <p:nvPr>
            <p:ph type="ctrTitle"/>
          </p:nvPr>
        </p:nvSpPr>
        <p:spPr>
          <a:xfrm>
            <a:off x="1143000" y="842032"/>
            <a:ext cx="6858000" cy="1791253"/>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4AC7F2E-C319-4CD7-B923-547E04DD6F08}"/>
              </a:ext>
            </a:extLst>
          </p:cNvPr>
          <p:cNvSpPr>
            <a:spLocks noGrp="1"/>
          </p:cNvSpPr>
          <p:nvPr>
            <p:ph type="subTitle" idx="1"/>
          </p:nvPr>
        </p:nvSpPr>
        <p:spPr>
          <a:xfrm>
            <a:off x="1143000" y="2702363"/>
            <a:ext cx="6858000" cy="326461"/>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EE4EA81-8F2F-4E6D-A450-B4B2231A6E1E}"/>
              </a:ext>
            </a:extLst>
          </p:cNvPr>
          <p:cNvSpPr>
            <a:spLocks noGrp="1"/>
          </p:cNvSpPr>
          <p:nvPr>
            <p:ph type="dt" sz="half" idx="10"/>
          </p:nvPr>
        </p:nvSpPr>
        <p:spPr/>
        <p:txBody>
          <a:bodyPr/>
          <a:lstStyle/>
          <a:p>
            <a:fld id="{6CF6A138-86E2-419B-86A5-EE2C5301557C}" type="datetimeFigureOut">
              <a:rPr lang="es-ES" smtClean="0"/>
              <a:pPr/>
              <a:t>07/09/2020</a:t>
            </a:fld>
            <a:endParaRPr lang="es-ES"/>
          </a:p>
        </p:txBody>
      </p:sp>
      <p:sp>
        <p:nvSpPr>
          <p:cNvPr id="5" name="Marcador de pie de página 4">
            <a:extLst>
              <a:ext uri="{FF2B5EF4-FFF2-40B4-BE49-F238E27FC236}">
                <a16:creationId xmlns:a16="http://schemas.microsoft.com/office/drawing/2014/main" id="{CA243FE3-7B0A-4772-9C21-2146FA4FB06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2C5512C-CD6A-4F47-A403-60E311996FEE}"/>
              </a:ext>
            </a:extLst>
          </p:cNvPr>
          <p:cNvSpPr>
            <a:spLocks noGrp="1"/>
          </p:cNvSpPr>
          <p:nvPr>
            <p:ph type="sldNum" sz="quarter" idx="12"/>
          </p:nvPr>
        </p:nvSpPr>
        <p:spPr/>
        <p:txBody>
          <a:bodyPr/>
          <a:lstStyle/>
          <a:p>
            <a:fld id="{DE5D3467-B71C-4F0A-9150-7713A933229E}" type="slidenum">
              <a:rPr lang="es-ES" smtClean="0"/>
              <a:pPr/>
              <a:t>‹Nº›</a:t>
            </a:fld>
            <a:endParaRPr lang="es-ES"/>
          </a:p>
        </p:txBody>
      </p:sp>
      <p:sp>
        <p:nvSpPr>
          <p:cNvPr id="12" name="CuadroTexto 11">
            <a:extLst>
              <a:ext uri="{FF2B5EF4-FFF2-40B4-BE49-F238E27FC236}">
                <a16:creationId xmlns:a16="http://schemas.microsoft.com/office/drawing/2014/main" id="{E0AEE665-56F5-48C2-8029-843E471FFD5D}"/>
              </a:ext>
            </a:extLst>
          </p:cNvPr>
          <p:cNvSpPr txBox="1"/>
          <p:nvPr userDrawn="1"/>
        </p:nvSpPr>
        <p:spPr>
          <a:xfrm>
            <a:off x="7342776" y="4967524"/>
            <a:ext cx="1649811" cy="178960"/>
          </a:xfrm>
          <a:prstGeom prst="rect">
            <a:avLst/>
          </a:prstGeom>
          <a:noFill/>
        </p:spPr>
        <p:txBody>
          <a:bodyPr wrap="none" rtlCol="0">
            <a:spAutoFit/>
          </a:bodyPr>
          <a:lstStyle/>
          <a:p>
            <a:pPr defTabSz="566625"/>
            <a:r>
              <a:rPr lang="en-US" sz="563" dirty="0">
                <a:solidFill>
                  <a:prstClr val="white"/>
                </a:solidFill>
                <a:latin typeface="Tahoma"/>
              </a:rPr>
              <a:t>© 2019. Proprietary and confidential. | p </a:t>
            </a:r>
            <a:fld id="{231B1501-74ED-449D-A581-5C76167237FE}" type="slidenum">
              <a:rPr lang="en-US" sz="563" smtClean="0">
                <a:solidFill>
                  <a:prstClr val="white"/>
                </a:solidFill>
                <a:latin typeface="Tahoma"/>
              </a:rPr>
              <a:pPr defTabSz="566625"/>
              <a:t>‹Nº›</a:t>
            </a:fld>
            <a:endParaRPr lang="es-ES" sz="563" dirty="0">
              <a:solidFill>
                <a:prstClr val="white"/>
              </a:solidFill>
              <a:latin typeface="Tahoma"/>
            </a:endParaRPr>
          </a:p>
        </p:txBody>
      </p:sp>
    </p:spTree>
    <p:extLst>
      <p:ext uri="{BB962C8B-B14F-4D97-AF65-F5344CB8AC3E}">
        <p14:creationId xmlns:p14="http://schemas.microsoft.com/office/powerpoint/2010/main" val="210493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5" name="1 Título"/>
          <p:cNvSpPr txBox="1">
            <a:spLocks/>
          </p:cNvSpPr>
          <p:nvPr userDrawn="1"/>
        </p:nvSpPr>
        <p:spPr bwMode="auto">
          <a:xfrm>
            <a:off x="0" y="0"/>
            <a:ext cx="9144032" cy="1634322"/>
          </a:xfrm>
          <a:prstGeom prst="rect">
            <a:avLst/>
          </a:prstGeom>
          <a:solidFill>
            <a:schemeClr val="bg1">
              <a:lumMod val="95000"/>
              <a:alpha val="70000"/>
            </a:schemeClr>
          </a:solidFill>
          <a:ln w="9525" algn="ctr">
            <a:noFill/>
            <a:miter lim="800000"/>
            <a:headEnd/>
            <a:tailEnd/>
          </a:ln>
          <a:effectLst/>
        </p:spPr>
        <p:txBody>
          <a:bodyPr vert="horz" wrap="square" lIns="91438" tIns="45719" rIns="91438" bIns="45719" numCol="1" anchor="ctr" anchorCtr="0" compatLnSpc="1">
            <a:prstTxWarp prst="textNoShape">
              <a:avLst/>
            </a:prstTxWarp>
            <a:normAutofit/>
          </a:bodyPr>
          <a:lstStyle/>
          <a:p>
            <a:pPr marL="1079491" defTabSz="755500" eaLnBrk="0" fontAlgn="base" hangingPunct="0">
              <a:spcAft>
                <a:spcPct val="0"/>
              </a:spcAft>
              <a:defRPr/>
            </a:pPr>
            <a:endParaRPr lang="es-ES" sz="2800" b="1" dirty="0">
              <a:solidFill>
                <a:srgbClr val="A52326">
                  <a:lumMod val="50000"/>
                </a:srgbClr>
              </a:solidFill>
              <a:effectLst>
                <a:outerShdw blurRad="38100" dist="38100" dir="2700000" algn="tl">
                  <a:srgbClr val="C0C0C0"/>
                </a:outerShdw>
              </a:effectLst>
            </a:endParaRPr>
          </a:p>
        </p:txBody>
      </p:sp>
      <p:sp>
        <p:nvSpPr>
          <p:cNvPr id="2" name="1 Título"/>
          <p:cNvSpPr>
            <a:spLocks noGrp="1"/>
          </p:cNvSpPr>
          <p:nvPr>
            <p:ph type="title"/>
          </p:nvPr>
        </p:nvSpPr>
        <p:spPr/>
        <p:txBody>
          <a:bodyPr/>
          <a:lstStyle/>
          <a:p>
            <a:r>
              <a:rPr lang="es-ES"/>
              <a:t>Haga clic para modificar el estilo de título del patrón</a:t>
            </a:r>
          </a:p>
        </p:txBody>
      </p:sp>
      <p:pic>
        <p:nvPicPr>
          <p:cNvPr id="6" name="Picture 3" descr="C:\Users\Pilar Hurtado\Desktop\Logo_Ftrasparente.png">
            <a:extLst>
              <a:ext uri="{FF2B5EF4-FFF2-40B4-BE49-F238E27FC236}">
                <a16:creationId xmlns:a16="http://schemas.microsoft.com/office/drawing/2014/main" id="{542E8E8F-F779-4F07-A99E-57DA2D1E390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72252" y="458534"/>
            <a:ext cx="3700732" cy="69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0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apositiva de título">
    <p:bg>
      <p:bgPr>
        <a:solidFill>
          <a:schemeClr val="bg1"/>
        </a:solidFill>
        <a:effectLst/>
      </p:bgPr>
    </p:bg>
    <p:spTree>
      <p:nvGrpSpPr>
        <p:cNvPr id="1" name=""/>
        <p:cNvGrpSpPr/>
        <p:nvPr/>
      </p:nvGrpSpPr>
      <p:grpSpPr>
        <a:xfrm>
          <a:off x="0" y="0"/>
          <a:ext cx="0" cy="0"/>
          <a:chOff x="0" y="0"/>
          <a:chExt cx="0" cy="0"/>
        </a:xfrm>
      </p:grpSpPr>
      <p:sp>
        <p:nvSpPr>
          <p:cNvPr id="6" name="1 Título"/>
          <p:cNvSpPr txBox="1">
            <a:spLocks/>
          </p:cNvSpPr>
          <p:nvPr userDrawn="1"/>
        </p:nvSpPr>
        <p:spPr bwMode="auto">
          <a:xfrm>
            <a:off x="5261850" y="0"/>
            <a:ext cx="3295682" cy="5145088"/>
          </a:xfrm>
          <a:prstGeom prst="rect">
            <a:avLst/>
          </a:prstGeom>
          <a:solidFill>
            <a:schemeClr val="bg1">
              <a:lumMod val="95000"/>
              <a:alpha val="70000"/>
            </a:schemeClr>
          </a:solidFill>
          <a:ln w="9525" algn="ctr">
            <a:noFill/>
            <a:miter lim="800000"/>
            <a:headEnd/>
            <a:tailEnd/>
          </a:ln>
          <a:effectLst/>
        </p:spPr>
        <p:txBody>
          <a:bodyPr vert="horz" wrap="square" lIns="91438" tIns="45719" rIns="91438" bIns="45719" numCol="1" anchor="ctr" anchorCtr="0" compatLnSpc="1">
            <a:prstTxWarp prst="textNoShape">
              <a:avLst/>
            </a:prstTxWarp>
            <a:normAutofit/>
          </a:bodyPr>
          <a:lstStyle/>
          <a:p>
            <a:pPr marL="1079491" defTabSz="755500" eaLnBrk="0" fontAlgn="base" hangingPunct="0">
              <a:spcAft>
                <a:spcPct val="0"/>
              </a:spcAft>
              <a:defRPr/>
            </a:pPr>
            <a:endParaRPr lang="es-ES" sz="2800" b="1" dirty="0">
              <a:solidFill>
                <a:srgbClr val="A52326">
                  <a:lumMod val="50000"/>
                </a:srgbClr>
              </a:solidFill>
              <a:effectLst>
                <a:outerShdw blurRad="38100" dist="38100" dir="2700000" algn="tl">
                  <a:srgbClr val="C0C0C0"/>
                </a:outerShdw>
              </a:effectLst>
            </a:endParaRPr>
          </a:p>
        </p:txBody>
      </p:sp>
      <p:pic>
        <p:nvPicPr>
          <p:cNvPr id="10" name="Picture 6"/>
          <p:cNvPicPr>
            <a:picLocks noChangeAspect="1" noChangeArrowheads="1"/>
          </p:cNvPicPr>
          <p:nvPr userDrawn="1"/>
        </p:nvPicPr>
        <p:blipFill>
          <a:blip r:embed="rId2" cstate="print"/>
          <a:srcRect/>
          <a:stretch>
            <a:fillRect/>
          </a:stretch>
        </p:blipFill>
        <p:spPr bwMode="auto">
          <a:xfrm rot="10800000">
            <a:off x="5260768" y="4977296"/>
            <a:ext cx="3301340" cy="167790"/>
          </a:xfrm>
          <a:prstGeom prst="rect">
            <a:avLst/>
          </a:prstGeom>
          <a:noFill/>
          <a:ln w="9525">
            <a:noFill/>
            <a:miter lim="800000"/>
            <a:headEnd/>
            <a:tailEnd/>
          </a:ln>
          <a:effectLst/>
        </p:spPr>
      </p:pic>
    </p:spTree>
    <p:extLst>
      <p:ext uri="{BB962C8B-B14F-4D97-AF65-F5344CB8AC3E}">
        <p14:creationId xmlns:p14="http://schemas.microsoft.com/office/powerpoint/2010/main" val="1062919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apositiva de título">
    <p:bg>
      <p:bgPr>
        <a:solidFill>
          <a:schemeClr val="bg1"/>
        </a:solidFill>
        <a:effectLst/>
      </p:bgPr>
    </p:bg>
    <p:spTree>
      <p:nvGrpSpPr>
        <p:cNvPr id="1" name=""/>
        <p:cNvGrpSpPr/>
        <p:nvPr/>
      </p:nvGrpSpPr>
      <p:grpSpPr>
        <a:xfrm>
          <a:off x="0" y="0"/>
          <a:ext cx="0" cy="0"/>
          <a:chOff x="0" y="0"/>
          <a:chExt cx="0" cy="0"/>
        </a:xfrm>
      </p:grpSpPr>
      <p:sp>
        <p:nvSpPr>
          <p:cNvPr id="6" name="1 Título"/>
          <p:cNvSpPr txBox="1">
            <a:spLocks/>
          </p:cNvSpPr>
          <p:nvPr userDrawn="1"/>
        </p:nvSpPr>
        <p:spPr bwMode="auto">
          <a:xfrm>
            <a:off x="2768032" y="0"/>
            <a:ext cx="3295682" cy="5145088"/>
          </a:xfrm>
          <a:prstGeom prst="rect">
            <a:avLst/>
          </a:prstGeom>
          <a:solidFill>
            <a:schemeClr val="bg1">
              <a:lumMod val="95000"/>
              <a:alpha val="70000"/>
            </a:schemeClr>
          </a:solidFill>
          <a:ln w="9525" algn="ctr">
            <a:noFill/>
            <a:miter lim="800000"/>
            <a:headEnd/>
            <a:tailEnd/>
          </a:ln>
          <a:effectLst/>
        </p:spPr>
        <p:txBody>
          <a:bodyPr vert="horz" wrap="square" lIns="91438" tIns="45719" rIns="91438" bIns="45719" numCol="1" anchor="ctr" anchorCtr="0" compatLnSpc="1">
            <a:prstTxWarp prst="textNoShape">
              <a:avLst/>
            </a:prstTxWarp>
            <a:normAutofit/>
          </a:bodyPr>
          <a:lstStyle/>
          <a:p>
            <a:pPr marL="1079491" defTabSz="755500" eaLnBrk="0" fontAlgn="base" hangingPunct="0">
              <a:spcAft>
                <a:spcPct val="0"/>
              </a:spcAft>
              <a:defRPr/>
            </a:pPr>
            <a:endParaRPr lang="es-ES" sz="2800" b="1" dirty="0">
              <a:solidFill>
                <a:srgbClr val="A52326">
                  <a:lumMod val="50000"/>
                </a:srgbClr>
              </a:solidFill>
              <a:effectLst>
                <a:outerShdw blurRad="38100" dist="38100" dir="2700000" algn="tl">
                  <a:srgbClr val="C0C0C0"/>
                </a:outerShdw>
              </a:effectLst>
            </a:endParaRPr>
          </a:p>
        </p:txBody>
      </p:sp>
      <p:pic>
        <p:nvPicPr>
          <p:cNvPr id="10" name="Picture 6"/>
          <p:cNvPicPr>
            <a:picLocks noChangeAspect="1" noChangeArrowheads="1"/>
          </p:cNvPicPr>
          <p:nvPr userDrawn="1"/>
        </p:nvPicPr>
        <p:blipFill>
          <a:blip r:embed="rId2" cstate="print"/>
          <a:srcRect/>
          <a:stretch>
            <a:fillRect/>
          </a:stretch>
        </p:blipFill>
        <p:spPr bwMode="auto">
          <a:xfrm rot="10800000">
            <a:off x="2766950" y="4977296"/>
            <a:ext cx="3301340" cy="167790"/>
          </a:xfrm>
          <a:prstGeom prst="rect">
            <a:avLst/>
          </a:prstGeom>
          <a:noFill/>
          <a:ln w="9525">
            <a:noFill/>
            <a:miter lim="800000"/>
            <a:headEnd/>
            <a:tailEnd/>
          </a:ln>
          <a:effectLst/>
        </p:spPr>
      </p:pic>
      <p:sp>
        <p:nvSpPr>
          <p:cNvPr id="11" name="10 Rectángulo"/>
          <p:cNvSpPr/>
          <p:nvPr userDrawn="1"/>
        </p:nvSpPr>
        <p:spPr>
          <a:xfrm>
            <a:off x="2755076" y="1709521"/>
            <a:ext cx="3301340" cy="2309037"/>
          </a:xfrm>
          <a:prstGeom prst="rect">
            <a:avLst/>
          </a:prstGeom>
        </p:spPr>
        <p:txBody>
          <a:bodyPr wrap="square">
            <a:spAutoFit/>
          </a:bodyPr>
          <a:lstStyle/>
          <a:p>
            <a:pPr marL="1077913" indent="-1077913" algn="ctr" defTabSz="914392" eaLnBrk="0" fontAlgn="base" hangingPunct="0">
              <a:lnSpc>
                <a:spcPct val="150000"/>
              </a:lnSpc>
              <a:spcAft>
                <a:spcPct val="0"/>
              </a:spcAft>
              <a:defRPr/>
            </a:pPr>
            <a:r>
              <a:rPr lang="es-ES" sz="2400" b="1" dirty="0" err="1">
                <a:solidFill>
                  <a:srgbClr val="0D0D0D"/>
                </a:solidFill>
              </a:rPr>
              <a:t>xxxxxxxxxxxx</a:t>
            </a:r>
            <a:endParaRPr lang="es-ES" sz="2400" b="1" dirty="0">
              <a:solidFill>
                <a:srgbClr val="0D0D0D"/>
              </a:solidFill>
            </a:endParaRPr>
          </a:p>
          <a:p>
            <a:pPr marL="1079491" algn="ctr" defTabSz="914392" eaLnBrk="0" fontAlgn="base" hangingPunct="0">
              <a:spcAft>
                <a:spcPct val="0"/>
              </a:spcAft>
              <a:defRPr/>
            </a:pPr>
            <a:endParaRPr lang="es-ES" sz="1600" b="1" dirty="0">
              <a:solidFill>
                <a:srgbClr val="0D0D0D"/>
              </a:solidFill>
            </a:endParaRPr>
          </a:p>
          <a:p>
            <a:pPr algn="ctr" defTabSz="914392" eaLnBrk="0" fontAlgn="base" hangingPunct="0">
              <a:spcAft>
                <a:spcPct val="0"/>
              </a:spcAft>
              <a:defRPr/>
            </a:pPr>
            <a:r>
              <a:rPr lang="es-ES" sz="2400" b="1" dirty="0">
                <a:solidFill>
                  <a:srgbClr val="0D0D0D"/>
                </a:solidFill>
              </a:rPr>
              <a:t>PROYECTO DE INVESTIGACIÓN </a:t>
            </a:r>
            <a:br>
              <a:rPr lang="es-ES" sz="1600" b="1" dirty="0">
                <a:solidFill>
                  <a:srgbClr val="0D0D0D"/>
                </a:solidFill>
              </a:rPr>
            </a:br>
            <a:endParaRPr lang="es-ES" sz="1600" b="1" dirty="0">
              <a:solidFill>
                <a:srgbClr val="0D0D0D"/>
              </a:solidFill>
            </a:endParaRPr>
          </a:p>
          <a:p>
            <a:pPr algn="ctr" defTabSz="914392" eaLnBrk="0" fontAlgn="base" hangingPunct="0">
              <a:spcAft>
                <a:spcPct val="0"/>
              </a:spcAft>
              <a:defRPr/>
            </a:pPr>
            <a:endParaRPr lang="es-ES" sz="1400" b="1" dirty="0">
              <a:solidFill>
                <a:srgbClr val="0D0D0D"/>
              </a:solidFill>
            </a:endParaRPr>
          </a:p>
          <a:p>
            <a:pPr algn="ctr" defTabSz="914392" eaLnBrk="0" fontAlgn="base" hangingPunct="0">
              <a:spcAft>
                <a:spcPct val="0"/>
              </a:spcAft>
              <a:defRPr/>
            </a:pPr>
            <a:r>
              <a:rPr lang="es-ES" sz="1400" b="1" dirty="0">
                <a:solidFill>
                  <a:srgbClr val="0D0D0D"/>
                </a:solidFill>
              </a:rPr>
              <a:t>fecha</a:t>
            </a:r>
            <a:endParaRPr lang="es-ES" sz="1200" b="1" dirty="0">
              <a:ln w="18415" cmpd="sng">
                <a:noFill/>
                <a:prstDash val="solid"/>
              </a:ln>
              <a:solidFill>
                <a:srgbClr val="0D0D0D"/>
              </a:solidFill>
              <a:effectLst>
                <a:outerShdw blurRad="63500" dir="3600000" algn="tl" rotWithShape="0">
                  <a:srgbClr val="000000">
                    <a:alpha val="70000"/>
                  </a:srgbClr>
                </a:outerShdw>
              </a:effectLst>
              <a:latin typeface="Arial" pitchFamily="34" charset="0"/>
            </a:endParaRPr>
          </a:p>
        </p:txBody>
      </p:sp>
      <p:pic>
        <p:nvPicPr>
          <p:cNvPr id="7" name="Picture 3" descr="C:\Users\Pilar Hurtado\Desktop\Logo_Ftrasparente.png">
            <a:extLst>
              <a:ext uri="{FF2B5EF4-FFF2-40B4-BE49-F238E27FC236}">
                <a16:creationId xmlns:a16="http://schemas.microsoft.com/office/drawing/2014/main" id="{022C8218-E44E-433A-85E1-AE6CF7A0F38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42297" y="559963"/>
            <a:ext cx="3147151" cy="58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3624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7_Diapositiva de título">
    <p:bg>
      <p:bgPr>
        <a:solidFill>
          <a:schemeClr val="bg1"/>
        </a:solidFill>
        <a:effectLst/>
      </p:bgPr>
    </p:bg>
    <p:spTree>
      <p:nvGrpSpPr>
        <p:cNvPr id="1" name=""/>
        <p:cNvGrpSpPr/>
        <p:nvPr/>
      </p:nvGrpSpPr>
      <p:grpSpPr>
        <a:xfrm>
          <a:off x="0" y="0"/>
          <a:ext cx="0" cy="0"/>
          <a:chOff x="0" y="0"/>
          <a:chExt cx="0" cy="0"/>
        </a:xfrm>
      </p:grpSpPr>
      <p:sp>
        <p:nvSpPr>
          <p:cNvPr id="6" name="1 Título"/>
          <p:cNvSpPr txBox="1">
            <a:spLocks/>
          </p:cNvSpPr>
          <p:nvPr userDrawn="1"/>
        </p:nvSpPr>
        <p:spPr bwMode="auto">
          <a:xfrm>
            <a:off x="701726" y="0"/>
            <a:ext cx="3295682" cy="5168845"/>
          </a:xfrm>
          <a:prstGeom prst="rect">
            <a:avLst/>
          </a:prstGeom>
          <a:solidFill>
            <a:schemeClr val="bg1">
              <a:lumMod val="95000"/>
              <a:alpha val="70000"/>
            </a:schemeClr>
          </a:solidFill>
          <a:ln w="9525" algn="ctr">
            <a:noFill/>
            <a:miter lim="800000"/>
            <a:headEnd/>
            <a:tailEnd/>
          </a:ln>
          <a:effectLst/>
        </p:spPr>
        <p:txBody>
          <a:bodyPr vert="horz" wrap="square" lIns="91438" tIns="45719" rIns="91438" bIns="45719" numCol="1" anchor="ctr" anchorCtr="0" compatLnSpc="1">
            <a:prstTxWarp prst="textNoShape">
              <a:avLst/>
            </a:prstTxWarp>
            <a:normAutofit/>
          </a:bodyPr>
          <a:lstStyle/>
          <a:p>
            <a:pPr marL="1079491" defTabSz="755500" eaLnBrk="0" fontAlgn="base" hangingPunct="0">
              <a:spcAft>
                <a:spcPct val="0"/>
              </a:spcAft>
              <a:defRPr/>
            </a:pPr>
            <a:endParaRPr lang="es-ES" sz="2800" b="1" dirty="0">
              <a:solidFill>
                <a:srgbClr val="A52326">
                  <a:lumMod val="50000"/>
                </a:srgbClr>
              </a:solidFill>
              <a:effectLst>
                <a:outerShdw blurRad="38100" dist="38100" dir="2700000" algn="tl">
                  <a:srgbClr val="C0C0C0"/>
                </a:outerShdw>
              </a:effectLst>
            </a:endParaRPr>
          </a:p>
        </p:txBody>
      </p:sp>
      <p:pic>
        <p:nvPicPr>
          <p:cNvPr id="10" name="Picture 6"/>
          <p:cNvPicPr>
            <a:picLocks noChangeAspect="1" noChangeArrowheads="1"/>
          </p:cNvPicPr>
          <p:nvPr userDrawn="1"/>
        </p:nvPicPr>
        <p:blipFill>
          <a:blip r:embed="rId2" cstate="print"/>
          <a:srcRect/>
          <a:stretch>
            <a:fillRect/>
          </a:stretch>
        </p:blipFill>
        <p:spPr bwMode="auto">
          <a:xfrm rot="10800000">
            <a:off x="700644" y="5000279"/>
            <a:ext cx="3301340" cy="168565"/>
          </a:xfrm>
          <a:prstGeom prst="rect">
            <a:avLst/>
          </a:prstGeom>
          <a:noFill/>
          <a:ln w="9525">
            <a:noFill/>
            <a:miter lim="800000"/>
            <a:headEnd/>
            <a:tailEnd/>
          </a:ln>
          <a:effectLst/>
        </p:spPr>
      </p:pic>
      <p:pic>
        <p:nvPicPr>
          <p:cNvPr id="7" name="Picture 3" descr="C:\Users\Pilar Hurtado\Desktop\Logo_Ftrasparente.png">
            <a:extLst>
              <a:ext uri="{FF2B5EF4-FFF2-40B4-BE49-F238E27FC236}">
                <a16:creationId xmlns:a16="http://schemas.microsoft.com/office/drawing/2014/main" id="{CBD17FB2-48BA-4F61-BD66-4384A761C5E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0244" y="634453"/>
            <a:ext cx="3118391" cy="58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6804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ortada secciones">
    <p:bg>
      <p:bgPr>
        <a:solidFill>
          <a:schemeClr val="bg1"/>
        </a:solidFill>
        <a:effectLst/>
      </p:bgPr>
    </p:bg>
    <p:spTree>
      <p:nvGrpSpPr>
        <p:cNvPr id="1" name=""/>
        <p:cNvGrpSpPr/>
        <p:nvPr/>
      </p:nvGrpSpPr>
      <p:grpSpPr>
        <a:xfrm>
          <a:off x="0" y="0"/>
          <a:ext cx="0" cy="0"/>
          <a:chOff x="0" y="0"/>
          <a:chExt cx="0" cy="0"/>
        </a:xfrm>
      </p:grpSpPr>
      <p:sp>
        <p:nvSpPr>
          <p:cNvPr id="8" name="7 Rectángulo"/>
          <p:cNvSpPr/>
          <p:nvPr userDrawn="1"/>
        </p:nvSpPr>
        <p:spPr>
          <a:xfrm>
            <a:off x="0" y="0"/>
            <a:ext cx="9144000" cy="50212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500"/>
            <a:endParaRPr lang="es-ES" sz="1500">
              <a:solidFill>
                <a:prstClr val="white"/>
              </a:solidFill>
            </a:endParaRPr>
          </a:p>
        </p:txBody>
      </p:sp>
      <p:pic>
        <p:nvPicPr>
          <p:cNvPr id="6" name="Picture 6"/>
          <p:cNvPicPr>
            <a:picLocks noChangeAspect="1" noChangeArrowheads="1"/>
          </p:cNvPicPr>
          <p:nvPr userDrawn="1"/>
        </p:nvPicPr>
        <p:blipFill>
          <a:blip r:embed="rId2" cstate="print"/>
          <a:srcRect/>
          <a:stretch>
            <a:fillRect/>
          </a:stretch>
        </p:blipFill>
        <p:spPr bwMode="auto">
          <a:xfrm rot="10800000">
            <a:off x="-3251" y="4988481"/>
            <a:ext cx="9160714" cy="162191"/>
          </a:xfrm>
          <a:prstGeom prst="rect">
            <a:avLst/>
          </a:prstGeom>
          <a:noFill/>
          <a:ln w="9525">
            <a:noFill/>
            <a:miter lim="800000"/>
            <a:headEnd/>
            <a:tailEnd/>
          </a:ln>
          <a:effectLst/>
        </p:spPr>
      </p:pic>
      <p:sp>
        <p:nvSpPr>
          <p:cNvPr id="7" name="CuadroTexto 3"/>
          <p:cNvSpPr txBox="1"/>
          <p:nvPr userDrawn="1"/>
        </p:nvSpPr>
        <p:spPr>
          <a:xfrm>
            <a:off x="8859582" y="4986064"/>
            <a:ext cx="243195" cy="157233"/>
          </a:xfrm>
          <a:prstGeom prst="rect">
            <a:avLst/>
          </a:prstGeom>
          <a:noFill/>
        </p:spPr>
        <p:txBody>
          <a:bodyPr wrap="none" lIns="48984" tIns="24492" rIns="48984" bIns="24492" rtlCol="0">
            <a:spAutoFit/>
          </a:bodyPr>
          <a:lstStyle/>
          <a:p>
            <a:pPr defTabSz="755500"/>
            <a:fld id="{231B1501-74ED-449D-A581-5C76167237FE}" type="slidenum">
              <a:rPr lang="en-US" sz="700" smtClean="0">
                <a:solidFill>
                  <a:prstClr val="white"/>
                </a:solidFill>
              </a:rPr>
              <a:pPr defTabSz="755500"/>
              <a:t>‹Nº›</a:t>
            </a:fld>
            <a:endParaRPr lang="es-ES" sz="700" dirty="0">
              <a:solidFill>
                <a:prstClr val="white"/>
              </a:solidFill>
            </a:endParaRPr>
          </a:p>
        </p:txBody>
      </p:sp>
      <p:sp>
        <p:nvSpPr>
          <p:cNvPr id="11" name="10 Rectángulo"/>
          <p:cNvSpPr/>
          <p:nvPr userDrawn="1"/>
        </p:nvSpPr>
        <p:spPr>
          <a:xfrm>
            <a:off x="0" y="491765"/>
            <a:ext cx="4178710" cy="66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500"/>
            <a:endParaRPr lang="es-ES" sz="1500">
              <a:solidFill>
                <a:prstClr val="white"/>
              </a:solidFill>
            </a:endParaRPr>
          </a:p>
        </p:txBody>
      </p:sp>
      <p:sp>
        <p:nvSpPr>
          <p:cNvPr id="10" name="9 CuadroTexto"/>
          <p:cNvSpPr txBox="1"/>
          <p:nvPr userDrawn="1"/>
        </p:nvSpPr>
        <p:spPr>
          <a:xfrm>
            <a:off x="344124" y="393415"/>
            <a:ext cx="4060723" cy="831254"/>
          </a:xfrm>
          <a:prstGeom prst="rect">
            <a:avLst/>
          </a:prstGeom>
          <a:noFill/>
        </p:spPr>
        <p:txBody>
          <a:bodyPr wrap="square" rtlCol="0">
            <a:spAutoFit/>
          </a:bodyPr>
          <a:lstStyle/>
          <a:p>
            <a:pPr defTabSz="755500"/>
            <a:r>
              <a:rPr lang="es-ES" sz="4800" dirty="0">
                <a:solidFill>
                  <a:prstClr val="black"/>
                </a:solidFill>
              </a:rPr>
              <a:t>01. Sección</a:t>
            </a:r>
          </a:p>
        </p:txBody>
      </p:sp>
    </p:spTree>
    <p:extLst>
      <p:ext uri="{BB962C8B-B14F-4D97-AF65-F5344CB8AC3E}">
        <p14:creationId xmlns:p14="http://schemas.microsoft.com/office/powerpoint/2010/main" val="3868128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Portada secciones">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a:stretch>
            <a:fillRect/>
          </a:stretch>
        </p:blipFill>
        <p:spPr bwMode="auto">
          <a:xfrm rot="10800000">
            <a:off x="-3251" y="4988481"/>
            <a:ext cx="9160714" cy="162191"/>
          </a:xfrm>
          <a:prstGeom prst="rect">
            <a:avLst/>
          </a:prstGeom>
          <a:noFill/>
          <a:ln w="9525">
            <a:noFill/>
            <a:miter lim="800000"/>
            <a:headEnd/>
            <a:tailEnd/>
          </a:ln>
          <a:effectLst/>
        </p:spPr>
      </p:pic>
      <p:sp>
        <p:nvSpPr>
          <p:cNvPr id="7" name="CuadroTexto 3"/>
          <p:cNvSpPr txBox="1"/>
          <p:nvPr userDrawn="1"/>
        </p:nvSpPr>
        <p:spPr>
          <a:xfrm>
            <a:off x="8859582" y="4986064"/>
            <a:ext cx="243195" cy="157233"/>
          </a:xfrm>
          <a:prstGeom prst="rect">
            <a:avLst/>
          </a:prstGeom>
          <a:noFill/>
        </p:spPr>
        <p:txBody>
          <a:bodyPr wrap="none" lIns="48984" tIns="24492" rIns="48984" bIns="24492" rtlCol="0">
            <a:spAutoFit/>
          </a:bodyPr>
          <a:lstStyle/>
          <a:p>
            <a:pPr defTabSz="755500"/>
            <a:fld id="{231B1501-74ED-449D-A581-5C76167237FE}" type="slidenum">
              <a:rPr lang="en-US" sz="700" smtClean="0">
                <a:solidFill>
                  <a:prstClr val="white"/>
                </a:solidFill>
              </a:rPr>
              <a:pPr defTabSz="755500"/>
              <a:t>‹Nº›</a:t>
            </a:fld>
            <a:endParaRPr lang="es-ES" sz="700" dirty="0">
              <a:solidFill>
                <a:prstClr val="white"/>
              </a:solidFill>
            </a:endParaRPr>
          </a:p>
        </p:txBody>
      </p:sp>
      <p:sp>
        <p:nvSpPr>
          <p:cNvPr id="4" name="3 Rectángulo"/>
          <p:cNvSpPr/>
          <p:nvPr userDrawn="1"/>
        </p:nvSpPr>
        <p:spPr>
          <a:xfrm>
            <a:off x="0" y="491765"/>
            <a:ext cx="4178710" cy="66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500"/>
            <a:endParaRPr lang="es-ES" sz="1500">
              <a:solidFill>
                <a:prstClr val="white"/>
              </a:solidFill>
            </a:endParaRPr>
          </a:p>
        </p:txBody>
      </p:sp>
      <p:sp>
        <p:nvSpPr>
          <p:cNvPr id="5" name="4 CuadroTexto"/>
          <p:cNvSpPr txBox="1"/>
          <p:nvPr userDrawn="1"/>
        </p:nvSpPr>
        <p:spPr>
          <a:xfrm>
            <a:off x="344124" y="393415"/>
            <a:ext cx="4060723" cy="831254"/>
          </a:xfrm>
          <a:prstGeom prst="rect">
            <a:avLst/>
          </a:prstGeom>
          <a:noFill/>
        </p:spPr>
        <p:txBody>
          <a:bodyPr wrap="square" rtlCol="0">
            <a:spAutoFit/>
          </a:bodyPr>
          <a:lstStyle/>
          <a:p>
            <a:pPr defTabSz="755500"/>
            <a:r>
              <a:rPr lang="es-ES" sz="4800" dirty="0">
                <a:solidFill>
                  <a:prstClr val="black"/>
                </a:solidFill>
              </a:rPr>
              <a:t>01. Sección</a:t>
            </a:r>
          </a:p>
        </p:txBody>
      </p:sp>
    </p:spTree>
    <p:extLst>
      <p:ext uri="{BB962C8B-B14F-4D97-AF65-F5344CB8AC3E}">
        <p14:creationId xmlns:p14="http://schemas.microsoft.com/office/powerpoint/2010/main" val="38597248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Portada secciones">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noChangeArrowheads="1"/>
          </p:cNvPicPr>
          <p:nvPr userDrawn="1"/>
        </p:nvPicPr>
        <p:blipFill>
          <a:blip r:embed="rId2" cstate="print"/>
          <a:srcRect/>
          <a:stretch>
            <a:fillRect/>
          </a:stretch>
        </p:blipFill>
        <p:spPr bwMode="auto">
          <a:xfrm rot="10800000">
            <a:off x="-3251" y="4988481"/>
            <a:ext cx="9160714" cy="162191"/>
          </a:xfrm>
          <a:prstGeom prst="rect">
            <a:avLst/>
          </a:prstGeom>
          <a:noFill/>
          <a:ln w="9525">
            <a:noFill/>
            <a:miter lim="800000"/>
            <a:headEnd/>
            <a:tailEnd/>
          </a:ln>
          <a:effectLst/>
        </p:spPr>
      </p:pic>
      <p:sp>
        <p:nvSpPr>
          <p:cNvPr id="7" name="CuadroTexto 3"/>
          <p:cNvSpPr txBox="1"/>
          <p:nvPr userDrawn="1"/>
        </p:nvSpPr>
        <p:spPr>
          <a:xfrm>
            <a:off x="8859582" y="4986064"/>
            <a:ext cx="243195" cy="157233"/>
          </a:xfrm>
          <a:prstGeom prst="rect">
            <a:avLst/>
          </a:prstGeom>
          <a:noFill/>
        </p:spPr>
        <p:txBody>
          <a:bodyPr wrap="none" lIns="48984" tIns="24492" rIns="48984" bIns="24492" rtlCol="0">
            <a:spAutoFit/>
          </a:bodyPr>
          <a:lstStyle/>
          <a:p>
            <a:pPr defTabSz="755500"/>
            <a:fld id="{231B1501-74ED-449D-A581-5C76167237FE}" type="slidenum">
              <a:rPr lang="en-US" sz="700" smtClean="0">
                <a:solidFill>
                  <a:prstClr val="white"/>
                </a:solidFill>
              </a:rPr>
              <a:pPr defTabSz="755500"/>
              <a:t>‹Nº›</a:t>
            </a:fld>
            <a:endParaRPr lang="es-ES" sz="700" dirty="0">
              <a:solidFill>
                <a:prstClr val="white"/>
              </a:solidFill>
            </a:endParaRPr>
          </a:p>
        </p:txBody>
      </p:sp>
      <p:sp>
        <p:nvSpPr>
          <p:cNvPr id="4" name="3 Rectángulo"/>
          <p:cNvSpPr/>
          <p:nvPr userDrawn="1"/>
        </p:nvSpPr>
        <p:spPr>
          <a:xfrm>
            <a:off x="0" y="491765"/>
            <a:ext cx="9144000" cy="668799"/>
          </a:xfrm>
          <a:prstGeom prst="rect">
            <a:avLst/>
          </a:prstGeom>
          <a:solidFill>
            <a:srgbClr val="79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500"/>
            <a:endParaRPr lang="es-ES" sz="1500">
              <a:solidFill>
                <a:prstClr val="white"/>
              </a:solidFill>
            </a:endParaRPr>
          </a:p>
        </p:txBody>
      </p:sp>
      <p:sp>
        <p:nvSpPr>
          <p:cNvPr id="5" name="4 CuadroTexto"/>
          <p:cNvSpPr txBox="1"/>
          <p:nvPr userDrawn="1"/>
        </p:nvSpPr>
        <p:spPr>
          <a:xfrm>
            <a:off x="344124" y="393415"/>
            <a:ext cx="8799877" cy="831254"/>
          </a:xfrm>
          <a:prstGeom prst="rect">
            <a:avLst/>
          </a:prstGeom>
          <a:noFill/>
        </p:spPr>
        <p:txBody>
          <a:bodyPr wrap="square" rtlCol="0">
            <a:spAutoFit/>
          </a:bodyPr>
          <a:lstStyle/>
          <a:p>
            <a:pPr defTabSz="755500"/>
            <a:r>
              <a:rPr lang="es-ES" sz="4800" dirty="0">
                <a:solidFill>
                  <a:prstClr val="white"/>
                </a:solidFill>
              </a:rPr>
              <a:t>01. Sección</a:t>
            </a:r>
          </a:p>
        </p:txBody>
      </p:sp>
    </p:spTree>
    <p:extLst>
      <p:ext uri="{BB962C8B-B14F-4D97-AF65-F5344CB8AC3E}">
        <p14:creationId xmlns:p14="http://schemas.microsoft.com/office/powerpoint/2010/main" val="152226913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Portada secciones">
    <p:bg>
      <p:bgPr>
        <a:solidFill>
          <a:schemeClr val="bg1"/>
        </a:solidFill>
        <a:effectLst/>
      </p:bgPr>
    </p:bg>
    <p:spTree>
      <p:nvGrpSpPr>
        <p:cNvPr id="1" name=""/>
        <p:cNvGrpSpPr/>
        <p:nvPr/>
      </p:nvGrpSpPr>
      <p:grpSpPr>
        <a:xfrm>
          <a:off x="0" y="0"/>
          <a:ext cx="0" cy="0"/>
          <a:chOff x="0" y="0"/>
          <a:chExt cx="0" cy="0"/>
        </a:xfrm>
      </p:grpSpPr>
      <p:sp>
        <p:nvSpPr>
          <p:cNvPr id="4" name="3 Rectángulo"/>
          <p:cNvSpPr/>
          <p:nvPr userDrawn="1"/>
        </p:nvSpPr>
        <p:spPr>
          <a:xfrm>
            <a:off x="5118264" y="0"/>
            <a:ext cx="3170712" cy="5145088"/>
          </a:xfrm>
          <a:prstGeom prst="rect">
            <a:avLst/>
          </a:prstGeom>
          <a:solidFill>
            <a:srgbClr val="791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5500"/>
            <a:endParaRPr lang="es-ES" sz="1500">
              <a:solidFill>
                <a:prstClr val="white"/>
              </a:solidFill>
            </a:endParaRPr>
          </a:p>
        </p:txBody>
      </p:sp>
      <p:pic>
        <p:nvPicPr>
          <p:cNvPr id="6" name="Picture 6"/>
          <p:cNvPicPr>
            <a:picLocks noChangeAspect="1" noChangeArrowheads="1"/>
          </p:cNvPicPr>
          <p:nvPr userDrawn="1"/>
        </p:nvPicPr>
        <p:blipFill>
          <a:blip r:embed="rId2" cstate="print"/>
          <a:srcRect/>
          <a:stretch>
            <a:fillRect/>
          </a:stretch>
        </p:blipFill>
        <p:spPr bwMode="auto">
          <a:xfrm rot="10800000">
            <a:off x="-3251" y="4988481"/>
            <a:ext cx="9160714" cy="162191"/>
          </a:xfrm>
          <a:prstGeom prst="rect">
            <a:avLst/>
          </a:prstGeom>
          <a:noFill/>
          <a:ln w="9525">
            <a:noFill/>
            <a:miter lim="800000"/>
            <a:headEnd/>
            <a:tailEnd/>
          </a:ln>
          <a:effectLst/>
        </p:spPr>
      </p:pic>
      <p:sp>
        <p:nvSpPr>
          <p:cNvPr id="7" name="CuadroTexto 3"/>
          <p:cNvSpPr txBox="1"/>
          <p:nvPr userDrawn="1"/>
        </p:nvSpPr>
        <p:spPr>
          <a:xfrm>
            <a:off x="8859582" y="4986064"/>
            <a:ext cx="243195" cy="157233"/>
          </a:xfrm>
          <a:prstGeom prst="rect">
            <a:avLst/>
          </a:prstGeom>
          <a:noFill/>
        </p:spPr>
        <p:txBody>
          <a:bodyPr wrap="none" lIns="48984" tIns="24492" rIns="48984" bIns="24492" rtlCol="0">
            <a:spAutoFit/>
          </a:bodyPr>
          <a:lstStyle/>
          <a:p>
            <a:pPr defTabSz="755500"/>
            <a:fld id="{231B1501-74ED-449D-A581-5C76167237FE}" type="slidenum">
              <a:rPr lang="en-US" sz="700" smtClean="0">
                <a:solidFill>
                  <a:prstClr val="white"/>
                </a:solidFill>
              </a:rPr>
              <a:pPr defTabSz="755500"/>
              <a:t>‹Nº›</a:t>
            </a:fld>
            <a:endParaRPr lang="es-ES" sz="700" dirty="0">
              <a:solidFill>
                <a:prstClr val="white"/>
              </a:solidFill>
            </a:endParaRPr>
          </a:p>
        </p:txBody>
      </p:sp>
      <p:sp>
        <p:nvSpPr>
          <p:cNvPr id="5" name="4 CuadroTexto"/>
          <p:cNvSpPr txBox="1"/>
          <p:nvPr userDrawn="1"/>
        </p:nvSpPr>
        <p:spPr>
          <a:xfrm>
            <a:off x="5118265" y="938414"/>
            <a:ext cx="3170712" cy="708105"/>
          </a:xfrm>
          <a:prstGeom prst="rect">
            <a:avLst/>
          </a:prstGeom>
          <a:noFill/>
        </p:spPr>
        <p:txBody>
          <a:bodyPr wrap="square" rtlCol="0">
            <a:spAutoFit/>
          </a:bodyPr>
          <a:lstStyle/>
          <a:p>
            <a:pPr defTabSz="755500"/>
            <a:r>
              <a:rPr lang="es-ES" sz="4000" dirty="0">
                <a:solidFill>
                  <a:prstClr val="white"/>
                </a:solidFill>
              </a:rPr>
              <a:t>01. Sección</a:t>
            </a:r>
          </a:p>
        </p:txBody>
      </p:sp>
    </p:spTree>
    <p:extLst>
      <p:ext uri="{BB962C8B-B14F-4D97-AF65-F5344CB8AC3E}">
        <p14:creationId xmlns:p14="http://schemas.microsoft.com/office/powerpoint/2010/main" val="9970195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9" name="1 Marcador de título"/>
          <p:cNvSpPr>
            <a:spLocks noGrp="1"/>
          </p:cNvSpPr>
          <p:nvPr>
            <p:ph type="title"/>
          </p:nvPr>
        </p:nvSpPr>
        <p:spPr bwMode="auto">
          <a:xfrm>
            <a:off x="84078" y="21439"/>
            <a:ext cx="8240712" cy="437095"/>
          </a:xfrm>
          <a:prstGeom prst="rect">
            <a:avLst/>
          </a:prstGeom>
          <a:noFill/>
          <a:ln w="9525" algn="ctr">
            <a:noFill/>
            <a:miter lim="800000"/>
            <a:headEnd/>
            <a:tailEnd/>
          </a:ln>
          <a:effectLst/>
        </p:spPr>
        <p:txBody>
          <a:bodyPr vert="horz" wrap="square" lIns="48984" tIns="24492" rIns="48984" bIns="24492" numCol="1" anchor="ctr" anchorCtr="0" compatLnSpc="1">
            <a:prstTxWarp prst="textNoShape">
              <a:avLst/>
            </a:prstTxWarp>
          </a:bodyPr>
          <a:lstStyle/>
          <a:p>
            <a:pPr lvl="0"/>
            <a:r>
              <a:rPr lang="es-ES" dirty="0"/>
              <a:t>Haga clic para modificar el estilo de título del patrón</a:t>
            </a:r>
          </a:p>
        </p:txBody>
      </p:sp>
      <p:sp>
        <p:nvSpPr>
          <p:cNvPr id="1028" name="2 Marcador de texto"/>
          <p:cNvSpPr>
            <a:spLocks noGrp="1"/>
          </p:cNvSpPr>
          <p:nvPr>
            <p:ph type="body" idx="1"/>
          </p:nvPr>
        </p:nvSpPr>
        <p:spPr bwMode="auto">
          <a:xfrm>
            <a:off x="457200" y="1071894"/>
            <a:ext cx="8229600" cy="1031588"/>
          </a:xfrm>
          <a:prstGeom prst="rect">
            <a:avLst/>
          </a:prstGeom>
          <a:noFill/>
          <a:ln w="9525" algn="ctr">
            <a:noFill/>
            <a:miter lim="800000"/>
            <a:headEnd/>
            <a:tailEnd/>
          </a:ln>
        </p:spPr>
        <p:txBody>
          <a:bodyPr vert="horz" wrap="square" lIns="48984" tIns="24492" rIns="48984" bIns="24492" numCol="1" anchor="t" anchorCtr="0" compatLnSpc="1">
            <a:prstTxWarp prst="textNoShape">
              <a:avLst/>
            </a:prstTxWarp>
            <a:sp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57018709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hf hdr="0" ftr="0" dt="0"/>
  <p:txStyles>
    <p:titleStyle>
      <a:lvl1pPr algn="r" rtl="0" eaLnBrk="1" fontAlgn="base" hangingPunct="1">
        <a:spcBef>
          <a:spcPct val="0"/>
        </a:spcBef>
        <a:spcAft>
          <a:spcPct val="0"/>
        </a:spcAft>
        <a:defRPr sz="2400" b="1" kern="1200">
          <a:solidFill>
            <a:schemeClr val="bg1"/>
          </a:solidFill>
          <a:effectLst>
            <a:outerShdw blurRad="38100" dist="38100" dir="2700000" algn="tl">
              <a:srgbClr val="C0C0C0"/>
            </a:outerShdw>
          </a:effectLst>
          <a:latin typeface="Calibri" pitchFamily="34" charset="0"/>
          <a:ea typeface="+mj-ea"/>
          <a:cs typeface="+mj-cs"/>
        </a:defRPr>
      </a:lvl1pPr>
      <a:lvl2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Candara" pitchFamily="34" charset="0"/>
        </a:defRPr>
      </a:lvl2pPr>
      <a:lvl3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Candara" pitchFamily="34" charset="0"/>
        </a:defRPr>
      </a:lvl3pPr>
      <a:lvl4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Candara" pitchFamily="34" charset="0"/>
        </a:defRPr>
      </a:lvl4pPr>
      <a:lvl5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Candara" pitchFamily="34" charset="0"/>
        </a:defRPr>
      </a:lvl5pPr>
      <a:lvl6pPr marL="457196" algn="r" rtl="0" eaLnBrk="1" fontAlgn="base" hangingPunct="1">
        <a:spcBef>
          <a:spcPct val="0"/>
        </a:spcBef>
        <a:spcAft>
          <a:spcPct val="0"/>
        </a:spcAft>
        <a:defRPr sz="2400" b="1">
          <a:solidFill>
            <a:schemeClr val="bg1"/>
          </a:solidFill>
          <a:effectLst>
            <a:outerShdw blurRad="38100" dist="38100" dir="2700000" algn="tl">
              <a:srgbClr val="C0C0C0"/>
            </a:outerShdw>
          </a:effectLst>
          <a:latin typeface="Trebuchet MS" pitchFamily="34" charset="0"/>
        </a:defRPr>
      </a:lvl6pPr>
      <a:lvl7pPr marL="914392" algn="r" rtl="0" eaLnBrk="1" fontAlgn="base" hangingPunct="1">
        <a:spcBef>
          <a:spcPct val="0"/>
        </a:spcBef>
        <a:spcAft>
          <a:spcPct val="0"/>
        </a:spcAft>
        <a:defRPr sz="2400" b="1">
          <a:solidFill>
            <a:schemeClr val="bg1"/>
          </a:solidFill>
          <a:effectLst>
            <a:outerShdw blurRad="38100" dist="38100" dir="2700000" algn="tl">
              <a:srgbClr val="C0C0C0"/>
            </a:outerShdw>
          </a:effectLst>
          <a:latin typeface="Trebuchet MS" pitchFamily="34" charset="0"/>
        </a:defRPr>
      </a:lvl7pPr>
      <a:lvl8pPr marL="1371588" algn="r" rtl="0" eaLnBrk="1" fontAlgn="base" hangingPunct="1">
        <a:spcBef>
          <a:spcPct val="0"/>
        </a:spcBef>
        <a:spcAft>
          <a:spcPct val="0"/>
        </a:spcAft>
        <a:defRPr sz="2400" b="1">
          <a:solidFill>
            <a:schemeClr val="bg1"/>
          </a:solidFill>
          <a:effectLst>
            <a:outerShdw blurRad="38100" dist="38100" dir="2700000" algn="tl">
              <a:srgbClr val="C0C0C0"/>
            </a:outerShdw>
          </a:effectLst>
          <a:latin typeface="Trebuchet MS" pitchFamily="34" charset="0"/>
        </a:defRPr>
      </a:lvl8pPr>
      <a:lvl9pPr marL="1828784" algn="r" rtl="0" eaLnBrk="1" fontAlgn="base" hangingPunct="1">
        <a:spcBef>
          <a:spcPct val="0"/>
        </a:spcBef>
        <a:spcAft>
          <a:spcPct val="0"/>
        </a:spcAft>
        <a:defRPr sz="2400" b="1">
          <a:solidFill>
            <a:schemeClr val="bg1"/>
          </a:solidFill>
          <a:effectLst>
            <a:outerShdw blurRad="38100" dist="38100" dir="2700000" algn="tl">
              <a:srgbClr val="C0C0C0"/>
            </a:outerShdw>
          </a:effectLst>
          <a:latin typeface="Trebuchet MS" pitchFamily="34" charset="0"/>
        </a:defRPr>
      </a:lvl9pPr>
    </p:titleStyle>
    <p:bodyStyle>
      <a:lvl1pPr marL="342897" indent="-342897" algn="just" rtl="0" eaLnBrk="1" fontAlgn="base" hangingPunct="1">
        <a:spcBef>
          <a:spcPct val="20000"/>
        </a:spcBef>
        <a:spcAft>
          <a:spcPct val="0"/>
        </a:spcAft>
        <a:buClr>
          <a:srgbClr val="CC0000"/>
        </a:buClr>
        <a:buFont typeface="Wingdings 2" pitchFamily="18" charset="2"/>
        <a:buChar char="¾"/>
        <a:defRPr sz="1100" b="0" kern="1200">
          <a:solidFill>
            <a:schemeClr val="accent1">
              <a:lumMod val="25000"/>
            </a:schemeClr>
          </a:solidFill>
          <a:latin typeface="Century Gothic" pitchFamily="34" charset="0"/>
          <a:ea typeface="+mn-ea"/>
          <a:cs typeface="+mn-cs"/>
        </a:defRPr>
      </a:lvl1pPr>
      <a:lvl2pPr marL="742944" indent="-285748" algn="just" rtl="0" eaLnBrk="1" fontAlgn="base" hangingPunct="1">
        <a:spcBef>
          <a:spcPct val="20000"/>
        </a:spcBef>
        <a:spcAft>
          <a:spcPct val="0"/>
        </a:spcAft>
        <a:buClr>
          <a:srgbClr val="CC0000"/>
        </a:buClr>
        <a:buFont typeface="Webdings" pitchFamily="18" charset="2"/>
        <a:buChar char="4"/>
        <a:defRPr sz="1100" b="0" kern="1200">
          <a:solidFill>
            <a:schemeClr val="accent1">
              <a:lumMod val="25000"/>
            </a:schemeClr>
          </a:solidFill>
          <a:latin typeface="Century Gothic" pitchFamily="34" charset="0"/>
          <a:ea typeface="+mn-ea"/>
          <a:cs typeface="+mn-cs"/>
        </a:defRPr>
      </a:lvl2pPr>
      <a:lvl3pPr marL="1142990" indent="-228598" algn="just" rtl="0" eaLnBrk="1" fontAlgn="base" hangingPunct="1">
        <a:spcBef>
          <a:spcPct val="20000"/>
        </a:spcBef>
        <a:spcAft>
          <a:spcPct val="0"/>
        </a:spcAft>
        <a:buClr>
          <a:srgbClr val="CC0000"/>
        </a:buClr>
        <a:buFont typeface="Tahoma" pitchFamily="34" charset="0"/>
        <a:buChar char="»"/>
        <a:defRPr sz="1100" b="0" kern="1200">
          <a:solidFill>
            <a:schemeClr val="accent1">
              <a:lumMod val="25000"/>
            </a:schemeClr>
          </a:solidFill>
          <a:latin typeface="Century Gothic" pitchFamily="34" charset="0"/>
          <a:ea typeface="+mn-ea"/>
          <a:cs typeface="+mn-cs"/>
        </a:defRPr>
      </a:lvl3pPr>
      <a:lvl4pPr marL="1600186" indent="-228598" algn="just" rtl="0" eaLnBrk="1" fontAlgn="base" hangingPunct="1">
        <a:spcBef>
          <a:spcPct val="20000"/>
        </a:spcBef>
        <a:spcAft>
          <a:spcPct val="0"/>
        </a:spcAft>
        <a:buClr>
          <a:srgbClr val="CC0000"/>
        </a:buClr>
        <a:buFont typeface="Wingdings 2" pitchFamily="18" charset="2"/>
        <a:buChar char=""/>
        <a:defRPr sz="1100" b="0" kern="1200">
          <a:solidFill>
            <a:schemeClr val="accent1">
              <a:lumMod val="25000"/>
            </a:schemeClr>
          </a:solidFill>
          <a:latin typeface="Century Gothic" pitchFamily="34" charset="0"/>
          <a:ea typeface="+mn-ea"/>
          <a:cs typeface="+mn-cs"/>
        </a:defRPr>
      </a:lvl4pPr>
      <a:lvl5pPr marL="2057382" indent="-228598" algn="just" rtl="0" eaLnBrk="1" fontAlgn="base" hangingPunct="1">
        <a:spcBef>
          <a:spcPct val="20000"/>
        </a:spcBef>
        <a:spcAft>
          <a:spcPct val="0"/>
        </a:spcAft>
        <a:buClr>
          <a:srgbClr val="CC0000"/>
        </a:buClr>
        <a:buFont typeface="Wingdings 2" pitchFamily="18" charset="2"/>
        <a:buChar char=""/>
        <a:defRPr sz="1100" b="0" kern="1200">
          <a:solidFill>
            <a:schemeClr val="accent1">
              <a:lumMod val="25000"/>
            </a:schemeClr>
          </a:solidFill>
          <a:latin typeface="Century Gothic" pitchFamily="34" charset="0"/>
          <a:ea typeface="+mn-ea"/>
          <a:cs typeface="+mn-cs"/>
        </a:defRPr>
      </a:lvl5pPr>
      <a:lvl6pPr marL="2514578" indent="-228598" algn="l" defTabSz="91439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4" indent="-228598" algn="l" defTabSz="91439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70" indent="-228598" algn="l" defTabSz="91439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6" indent="-228598" algn="l" defTabSz="91439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92" rtl="0" eaLnBrk="1" latinLnBrk="0" hangingPunct="1">
        <a:defRPr sz="1800" kern="1200">
          <a:solidFill>
            <a:schemeClr val="tx1"/>
          </a:solidFill>
          <a:latin typeface="+mn-lt"/>
          <a:ea typeface="+mn-ea"/>
          <a:cs typeface="+mn-cs"/>
        </a:defRPr>
      </a:lvl1pPr>
      <a:lvl2pPr marL="457196" algn="l" defTabSz="914392" rtl="0" eaLnBrk="1" latinLnBrk="0" hangingPunct="1">
        <a:defRPr sz="1800" kern="1200">
          <a:solidFill>
            <a:schemeClr val="tx1"/>
          </a:solidFill>
          <a:latin typeface="+mn-lt"/>
          <a:ea typeface="+mn-ea"/>
          <a:cs typeface="+mn-cs"/>
        </a:defRPr>
      </a:lvl2pPr>
      <a:lvl3pPr marL="914392" algn="l" defTabSz="914392" rtl="0" eaLnBrk="1" latinLnBrk="0" hangingPunct="1">
        <a:defRPr sz="1800" kern="1200">
          <a:solidFill>
            <a:schemeClr val="tx1"/>
          </a:solidFill>
          <a:latin typeface="+mn-lt"/>
          <a:ea typeface="+mn-ea"/>
          <a:cs typeface="+mn-cs"/>
        </a:defRPr>
      </a:lvl3pPr>
      <a:lvl4pPr marL="1371588" algn="l" defTabSz="914392" rtl="0" eaLnBrk="1" latinLnBrk="0" hangingPunct="1">
        <a:defRPr sz="1800" kern="1200">
          <a:solidFill>
            <a:schemeClr val="tx1"/>
          </a:solidFill>
          <a:latin typeface="+mn-lt"/>
          <a:ea typeface="+mn-ea"/>
          <a:cs typeface="+mn-cs"/>
        </a:defRPr>
      </a:lvl4pPr>
      <a:lvl5pPr marL="1828784" algn="l" defTabSz="914392" rtl="0" eaLnBrk="1" latinLnBrk="0" hangingPunct="1">
        <a:defRPr sz="1800" kern="1200">
          <a:solidFill>
            <a:schemeClr val="tx1"/>
          </a:solidFill>
          <a:latin typeface="+mn-lt"/>
          <a:ea typeface="+mn-ea"/>
          <a:cs typeface="+mn-cs"/>
        </a:defRPr>
      </a:lvl5pPr>
      <a:lvl6pPr marL="2285980" algn="l" defTabSz="914392" rtl="0" eaLnBrk="1" latinLnBrk="0" hangingPunct="1">
        <a:defRPr sz="1800" kern="1200">
          <a:solidFill>
            <a:schemeClr val="tx1"/>
          </a:solidFill>
          <a:latin typeface="+mn-lt"/>
          <a:ea typeface="+mn-ea"/>
          <a:cs typeface="+mn-cs"/>
        </a:defRPr>
      </a:lvl6pPr>
      <a:lvl7pPr marL="2743176" algn="l" defTabSz="914392" rtl="0" eaLnBrk="1" latinLnBrk="0" hangingPunct="1">
        <a:defRPr sz="1800" kern="1200">
          <a:solidFill>
            <a:schemeClr val="tx1"/>
          </a:solidFill>
          <a:latin typeface="+mn-lt"/>
          <a:ea typeface="+mn-ea"/>
          <a:cs typeface="+mn-cs"/>
        </a:defRPr>
      </a:lvl7pPr>
      <a:lvl8pPr marL="3200372" algn="l" defTabSz="914392" rtl="0" eaLnBrk="1" latinLnBrk="0" hangingPunct="1">
        <a:defRPr sz="1800" kern="1200">
          <a:solidFill>
            <a:schemeClr val="tx1"/>
          </a:solidFill>
          <a:latin typeface="+mn-lt"/>
          <a:ea typeface="+mn-ea"/>
          <a:cs typeface="+mn-cs"/>
        </a:defRPr>
      </a:lvl8pPr>
      <a:lvl9pPr marL="3657568" algn="l" defTabSz="9143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18" Type="http://schemas.openxmlformats.org/officeDocument/2006/relationships/chart" Target="../charts/chart16.xml"/><Relationship Id="rId26" Type="http://schemas.openxmlformats.org/officeDocument/2006/relationships/chart" Target="../charts/chart24.xml"/><Relationship Id="rId3" Type="http://schemas.openxmlformats.org/officeDocument/2006/relationships/chart" Target="../charts/chart1.xml"/><Relationship Id="rId21" Type="http://schemas.openxmlformats.org/officeDocument/2006/relationships/chart" Target="../charts/chart19.xml"/><Relationship Id="rId7" Type="http://schemas.openxmlformats.org/officeDocument/2006/relationships/chart" Target="../charts/chart5.xml"/><Relationship Id="rId12" Type="http://schemas.openxmlformats.org/officeDocument/2006/relationships/chart" Target="../charts/chart10.xml"/><Relationship Id="rId17" Type="http://schemas.openxmlformats.org/officeDocument/2006/relationships/chart" Target="../charts/chart15.xml"/><Relationship Id="rId25" Type="http://schemas.openxmlformats.org/officeDocument/2006/relationships/chart" Target="../charts/chart23.xml"/><Relationship Id="rId2" Type="http://schemas.openxmlformats.org/officeDocument/2006/relationships/image" Target="../media/image16.png"/><Relationship Id="rId16" Type="http://schemas.openxmlformats.org/officeDocument/2006/relationships/chart" Target="../charts/chart14.xml"/><Relationship Id="rId20" Type="http://schemas.openxmlformats.org/officeDocument/2006/relationships/chart" Target="../charts/chart18.xml"/><Relationship Id="rId29" Type="http://schemas.openxmlformats.org/officeDocument/2006/relationships/chart" Target="../charts/chart27.xml"/><Relationship Id="rId1" Type="http://schemas.openxmlformats.org/officeDocument/2006/relationships/slideLayout" Target="../slideLayouts/slideLayout17.xml"/><Relationship Id="rId6" Type="http://schemas.openxmlformats.org/officeDocument/2006/relationships/chart" Target="../charts/chart4.xml"/><Relationship Id="rId11" Type="http://schemas.openxmlformats.org/officeDocument/2006/relationships/chart" Target="../charts/chart9.xml"/><Relationship Id="rId24" Type="http://schemas.openxmlformats.org/officeDocument/2006/relationships/chart" Target="../charts/chart22.xml"/><Relationship Id="rId5" Type="http://schemas.openxmlformats.org/officeDocument/2006/relationships/chart" Target="../charts/chart3.xml"/><Relationship Id="rId15" Type="http://schemas.openxmlformats.org/officeDocument/2006/relationships/chart" Target="../charts/chart13.xml"/><Relationship Id="rId23" Type="http://schemas.openxmlformats.org/officeDocument/2006/relationships/chart" Target="../charts/chart21.xml"/><Relationship Id="rId28" Type="http://schemas.openxmlformats.org/officeDocument/2006/relationships/chart" Target="../charts/chart26.xml"/><Relationship Id="rId10" Type="http://schemas.openxmlformats.org/officeDocument/2006/relationships/chart" Target="../charts/chart8.xml"/><Relationship Id="rId19" Type="http://schemas.openxmlformats.org/officeDocument/2006/relationships/chart" Target="../charts/chart17.xml"/><Relationship Id="rId31" Type="http://schemas.openxmlformats.org/officeDocument/2006/relationships/image" Target="../media/image18.png"/><Relationship Id="rId4" Type="http://schemas.openxmlformats.org/officeDocument/2006/relationships/chart" Target="../charts/chart2.xml"/><Relationship Id="rId9" Type="http://schemas.openxmlformats.org/officeDocument/2006/relationships/chart" Target="../charts/chart7.xml"/><Relationship Id="rId14" Type="http://schemas.openxmlformats.org/officeDocument/2006/relationships/chart" Target="../charts/chart12.xml"/><Relationship Id="rId22" Type="http://schemas.openxmlformats.org/officeDocument/2006/relationships/chart" Target="../charts/chart20.xml"/><Relationship Id="rId27" Type="http://schemas.openxmlformats.org/officeDocument/2006/relationships/chart" Target="../charts/chart25.xml"/><Relationship Id="rId30" Type="http://schemas.openxmlformats.org/officeDocument/2006/relationships/chart" Target="../charts/char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hyperlink" Target="https://twitter.com/puntodefuga_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pic>
        <p:nvPicPr>
          <p:cNvPr id="2" name="Picture 2" descr="Curso de Liderazgo Inclusivo">
            <a:extLst>
              <a:ext uri="{FF2B5EF4-FFF2-40B4-BE49-F238E27FC236}">
                <a16:creationId xmlns:a16="http://schemas.microsoft.com/office/drawing/2014/main" id="{063E5357-2F50-4098-8C04-4224AFDB0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292" y="395681"/>
            <a:ext cx="5692707" cy="3792574"/>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bwMode="auto">
          <a:xfrm>
            <a:off x="279142" y="2572545"/>
            <a:ext cx="4738907" cy="1431044"/>
          </a:xfrm>
          <a:prstGeom prst="rect">
            <a:avLst/>
          </a:prstGeom>
          <a:solidFill>
            <a:srgbClr val="FFFFFF">
              <a:alpha val="69020"/>
            </a:srgbClr>
          </a:solidFill>
          <a:ln w="9525" algn="ctr">
            <a:noFill/>
            <a:miter lim="800000"/>
            <a:headEnd/>
            <a:tailEnd/>
          </a:ln>
          <a:effectLst/>
        </p:spPr>
        <p:txBody>
          <a:bodyPr vert="horz" wrap="square" lIns="68579" tIns="34289" rIns="68579" bIns="34289" numCol="1" anchor="ctr" anchorCtr="0" compatLnSpc="1">
            <a:prstTxWarp prst="textNoShape">
              <a:avLst/>
            </a:prstTxWarp>
            <a:normAutofit/>
          </a:bodyPr>
          <a:lstStyle/>
          <a:p>
            <a:pPr marL="809618" eaLnBrk="0" fontAlgn="base" hangingPunct="0">
              <a:spcAft>
                <a:spcPct val="0"/>
              </a:spcAft>
              <a:defRPr/>
            </a:pPr>
            <a:endParaRPr lang="es-ES" sz="2100" b="1" dirty="0">
              <a:solidFill>
                <a:srgbClr val="A52326">
                  <a:lumMod val="50000"/>
                </a:srgbClr>
              </a:solidFill>
              <a:effectLst>
                <a:outerShdw blurRad="38100" dist="38100" dir="2700000" algn="tl">
                  <a:srgbClr val="C0C0C0"/>
                </a:outerShdw>
              </a:effectLst>
              <a:latin typeface="Century Gothic" pitchFamily="34" charset="0"/>
            </a:endParaRPr>
          </a:p>
        </p:txBody>
      </p:sp>
      <p:sp>
        <p:nvSpPr>
          <p:cNvPr id="9" name="8 Rectángulo"/>
          <p:cNvSpPr/>
          <p:nvPr/>
        </p:nvSpPr>
        <p:spPr>
          <a:xfrm>
            <a:off x="396378" y="2572544"/>
            <a:ext cx="6305505" cy="1384995"/>
          </a:xfrm>
          <a:prstGeom prst="rect">
            <a:avLst/>
          </a:prstGeom>
        </p:spPr>
        <p:txBody>
          <a:bodyPr wrap="square">
            <a:spAutoFit/>
          </a:bodyPr>
          <a:lstStyle/>
          <a:p>
            <a:r>
              <a:rPr lang="en-GB" sz="2800" dirty="0" err="1">
                <a:latin typeface="Segoe UI" pitchFamily="34" charset="0"/>
                <a:cs typeface="Segoe UI" pitchFamily="34" charset="0"/>
              </a:rPr>
              <a:t>Liderazgo</a:t>
            </a:r>
            <a:r>
              <a:rPr lang="en-GB" sz="2800" dirty="0">
                <a:latin typeface="Segoe UI" pitchFamily="34" charset="0"/>
                <a:cs typeface="Segoe UI" pitchFamily="34" charset="0"/>
              </a:rPr>
              <a:t> </a:t>
            </a:r>
            <a:r>
              <a:rPr lang="en-GB" sz="2800" dirty="0" err="1">
                <a:latin typeface="Segoe UI" pitchFamily="34" charset="0"/>
                <a:cs typeface="Segoe UI" pitchFamily="34" charset="0"/>
              </a:rPr>
              <a:t>Inclusivo</a:t>
            </a:r>
            <a:r>
              <a:rPr lang="en-GB" sz="2800" dirty="0">
                <a:latin typeface="Segoe UI" pitchFamily="34" charset="0"/>
                <a:cs typeface="Segoe UI" pitchFamily="34" charset="0"/>
              </a:rPr>
              <a:t>:</a:t>
            </a:r>
          </a:p>
          <a:p>
            <a:r>
              <a:rPr lang="en-GB" sz="2800" dirty="0" err="1">
                <a:latin typeface="Segoe UI Black" panose="020B0A02040204020203" pitchFamily="34" charset="0"/>
                <a:ea typeface="Segoe UI Black" panose="020B0A02040204020203" pitchFamily="34" charset="0"/>
                <a:cs typeface="Segoe UI" pitchFamily="34" charset="0"/>
              </a:rPr>
              <a:t>Oportunidad</a:t>
            </a:r>
            <a:r>
              <a:rPr lang="en-GB" sz="2800" dirty="0">
                <a:latin typeface="Segoe UI Black" panose="020B0A02040204020203" pitchFamily="34" charset="0"/>
                <a:ea typeface="Segoe UI Black" panose="020B0A02040204020203" pitchFamily="34" charset="0"/>
                <a:cs typeface="Segoe UI" pitchFamily="34" charset="0"/>
              </a:rPr>
              <a:t> o </a:t>
            </a:r>
            <a:r>
              <a:rPr lang="en-GB" sz="2800" dirty="0" err="1">
                <a:latin typeface="Segoe UI Black" panose="020B0A02040204020203" pitchFamily="34" charset="0"/>
                <a:ea typeface="Segoe UI Black" panose="020B0A02040204020203" pitchFamily="34" charset="0"/>
                <a:cs typeface="Segoe UI" pitchFamily="34" charset="0"/>
              </a:rPr>
              <a:t>riesgo</a:t>
            </a:r>
            <a:r>
              <a:rPr lang="en-GB" sz="2800" dirty="0">
                <a:latin typeface="Segoe UI Black" panose="020B0A02040204020203" pitchFamily="34" charset="0"/>
                <a:ea typeface="Segoe UI Black" panose="020B0A02040204020203" pitchFamily="34" charset="0"/>
                <a:cs typeface="Segoe UI" pitchFamily="34" charset="0"/>
              </a:rPr>
              <a:t> </a:t>
            </a:r>
          </a:p>
          <a:p>
            <a:r>
              <a:rPr lang="en-GB" sz="2800" dirty="0" err="1">
                <a:latin typeface="Segoe UI Black" panose="020B0A02040204020203" pitchFamily="34" charset="0"/>
                <a:ea typeface="Segoe UI Black" panose="020B0A02040204020203" pitchFamily="34" charset="0"/>
                <a:cs typeface="Segoe UI" pitchFamily="34" charset="0"/>
              </a:rPr>
              <a:t>reputacional</a:t>
            </a:r>
            <a:endParaRPr lang="en-GB" sz="2800" dirty="0">
              <a:latin typeface="Segoe UI Black" panose="020B0A02040204020203" pitchFamily="34" charset="0"/>
              <a:ea typeface="Segoe UI Black" panose="020B0A02040204020203" pitchFamily="34" charset="0"/>
              <a:cs typeface="Segoe UI" pitchFamily="34" charset="0"/>
            </a:endParaRPr>
          </a:p>
        </p:txBody>
      </p:sp>
      <p:pic>
        <p:nvPicPr>
          <p:cNvPr id="1028" name="Picture 4" descr="Resultado de imagen de punto de fuga logo"/>
          <p:cNvPicPr>
            <a:picLocks noChangeAspect="1" noChangeArrowheads="1"/>
          </p:cNvPicPr>
          <p:nvPr/>
        </p:nvPicPr>
        <p:blipFill>
          <a:blip r:embed="rId3" cstate="print"/>
          <a:srcRect/>
          <a:stretch>
            <a:fillRect/>
          </a:stretch>
        </p:blipFill>
        <p:spPr bwMode="auto">
          <a:xfrm>
            <a:off x="6508200" y="4294588"/>
            <a:ext cx="2407746" cy="612111"/>
          </a:xfrm>
          <a:prstGeom prst="rect">
            <a:avLst/>
          </a:prstGeom>
          <a:noFill/>
        </p:spPr>
      </p:pic>
      <p:sp>
        <p:nvSpPr>
          <p:cNvPr id="11" name="Rectángulo 13">
            <a:extLst>
              <a:ext uri="{FF2B5EF4-FFF2-40B4-BE49-F238E27FC236}">
                <a16:creationId xmlns:a16="http://schemas.microsoft.com/office/drawing/2014/main" id="{F359F3F6-ADE4-48D6-AD9B-BC936BAF87DC}"/>
              </a:ext>
            </a:extLst>
          </p:cNvPr>
          <p:cNvSpPr/>
          <p:nvPr/>
        </p:nvSpPr>
        <p:spPr>
          <a:xfrm>
            <a:off x="377298" y="4003589"/>
            <a:ext cx="1876790" cy="338554"/>
          </a:xfrm>
          <a:prstGeom prst="rect">
            <a:avLst/>
          </a:prstGeom>
        </p:spPr>
        <p:txBody>
          <a:bodyPr wrap="square">
            <a:spAutoFit/>
          </a:bodyPr>
          <a:lstStyle/>
          <a:p>
            <a:pPr defTabSz="685794" eaLnBrk="0" fontAlgn="base" hangingPunct="0">
              <a:spcAft>
                <a:spcPct val="0"/>
              </a:spcAft>
              <a:defRPr/>
            </a:pPr>
            <a:r>
              <a:rPr lang="en-GB" sz="1600" dirty="0" err="1">
                <a:latin typeface="Segoe UI Light" pitchFamily="34" charset="0"/>
                <a:cs typeface="Segoe UI Light" pitchFamily="34" charset="0"/>
              </a:rPr>
              <a:t>Septiembre</a:t>
            </a:r>
            <a:r>
              <a:rPr lang="en-GB" sz="1600" dirty="0">
                <a:latin typeface="Segoe UI Light" pitchFamily="34" charset="0"/>
                <a:cs typeface="Segoe UI Light" pitchFamily="34" charset="0"/>
              </a:rPr>
              <a:t>, 2020</a:t>
            </a:r>
          </a:p>
        </p:txBody>
      </p:sp>
      <p:sp>
        <p:nvSpPr>
          <p:cNvPr id="33796" name="AutoShape 4" descr="TO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798" name="AutoShape 6" descr="TO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9634" name="AutoShape 2" descr="Resultado de imagen de bandera espaÃ±a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26" name="Picture 2" descr="Resultado de imagen de LOGO CORPORATE EXCELLENCE">
            <a:extLst>
              <a:ext uri="{FF2B5EF4-FFF2-40B4-BE49-F238E27FC236}">
                <a16:creationId xmlns:a16="http://schemas.microsoft.com/office/drawing/2014/main" id="{55C858BF-2FD1-41BD-A392-4CFEC45DD3D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8410" y="485724"/>
            <a:ext cx="1876790" cy="65687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41F12990-3EB0-48ED-A9AF-5857A0D220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8453" y="538025"/>
            <a:ext cx="1927094" cy="552277"/>
          </a:xfrm>
          <a:prstGeom prst="rect">
            <a:avLst/>
          </a:prstGeom>
        </p:spPr>
      </p:pic>
    </p:spTree>
    <p:extLst>
      <p:ext uri="{BB962C8B-B14F-4D97-AF65-F5344CB8AC3E}">
        <p14:creationId xmlns:p14="http://schemas.microsoft.com/office/powerpoint/2010/main" val="776987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F9222B48-95E2-4268-A107-E2DEA7767873}"/>
              </a:ext>
            </a:extLst>
          </p:cNvPr>
          <p:cNvSpPr/>
          <p:nvPr/>
        </p:nvSpPr>
        <p:spPr>
          <a:xfrm>
            <a:off x="936702" y="914468"/>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658361" y="877548"/>
            <a:ext cx="7548937" cy="646331"/>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El avance y los logros son más claros en el terreno social y laboral, costando más avanzar en el terreno privado-hogar:</a:t>
            </a: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9" name="1 CuadroTexto">
            <a:extLst>
              <a:ext uri="{FF2B5EF4-FFF2-40B4-BE49-F238E27FC236}">
                <a16:creationId xmlns:a16="http://schemas.microsoft.com/office/drawing/2014/main" id="{EB1797FA-06D0-4F83-B990-2A630AB164CA}"/>
              </a:ext>
            </a:extLst>
          </p:cNvPr>
          <p:cNvSpPr txBox="1"/>
          <p:nvPr/>
        </p:nvSpPr>
        <p:spPr>
          <a:xfrm>
            <a:off x="1181812" y="1608454"/>
            <a:ext cx="7203905" cy="584775"/>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El 87% de las mujeres aspiran a involucrar al hombre en las tareas del hogar </a:t>
            </a:r>
            <a:r>
              <a:rPr lang="es-ES" sz="1200" i="1" dirty="0">
                <a:latin typeface="Segoe UI" panose="020B0502040204020203" pitchFamily="34" charset="0"/>
                <a:cs typeface="Segoe UI" panose="020B0502040204020203" pitchFamily="34" charset="0"/>
              </a:rPr>
              <a:t>(Base: 2105 entrevistas)</a:t>
            </a:r>
            <a:endParaRPr lang="es-ES" sz="1600" i="1" dirty="0">
              <a:latin typeface="Segoe UI" panose="020B0502040204020203" pitchFamily="34" charset="0"/>
              <a:cs typeface="Segoe UI" panose="020B0502040204020203" pitchFamily="34" charset="0"/>
            </a:endParaRPr>
          </a:p>
        </p:txBody>
      </p:sp>
      <p:sp>
        <p:nvSpPr>
          <p:cNvPr id="6" name="Elipse 5">
            <a:extLst>
              <a:ext uri="{FF2B5EF4-FFF2-40B4-BE49-F238E27FC236}">
                <a16:creationId xmlns:a16="http://schemas.microsoft.com/office/drawing/2014/main" id="{1E50F497-93FD-416A-AC26-03960DE347FB}"/>
              </a:ext>
            </a:extLst>
          </p:cNvPr>
          <p:cNvSpPr/>
          <p:nvPr/>
        </p:nvSpPr>
        <p:spPr>
          <a:xfrm>
            <a:off x="658361" y="3138220"/>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3 Rectángulo">
            <a:extLst>
              <a:ext uri="{FF2B5EF4-FFF2-40B4-BE49-F238E27FC236}">
                <a16:creationId xmlns:a16="http://schemas.microsoft.com/office/drawing/2014/main" id="{3762FCFF-343A-4A76-AD73-E5C345801F30}"/>
              </a:ext>
            </a:extLst>
          </p:cNvPr>
          <p:cNvSpPr/>
          <p:nvPr/>
        </p:nvSpPr>
        <p:spPr>
          <a:xfrm>
            <a:off x="658361" y="3101300"/>
            <a:ext cx="7548937" cy="400110"/>
          </a:xfrm>
          <a:prstGeom prst="rect">
            <a:avLst/>
          </a:prstGeom>
          <a:noFill/>
        </p:spPr>
        <p:txBody>
          <a:bodyPr wrap="square">
            <a:spAutoFit/>
          </a:bodyPr>
          <a:lstStyle/>
          <a:p>
            <a:r>
              <a:rPr lang="es-ES" sz="2000" b="1" dirty="0">
                <a:latin typeface="Segoe UI" panose="020B0502040204020203" pitchFamily="34" charset="0"/>
                <a:cs typeface="Segoe UI" panose="020B0502040204020203" pitchFamily="34" charset="0"/>
              </a:rPr>
              <a:t>8</a:t>
            </a:r>
            <a:r>
              <a:rPr lang="es-ES" dirty="0">
                <a:latin typeface="Segoe UI" panose="020B0502040204020203" pitchFamily="34" charset="0"/>
                <a:cs typeface="Segoe UI" panose="020B0502040204020203" pitchFamily="34" charset="0"/>
              </a:rPr>
              <a:t> de cada 10 mujeres consideran:</a:t>
            </a:r>
          </a:p>
        </p:txBody>
      </p:sp>
      <p:sp>
        <p:nvSpPr>
          <p:cNvPr id="11" name="1 CuadroTexto">
            <a:extLst>
              <a:ext uri="{FF2B5EF4-FFF2-40B4-BE49-F238E27FC236}">
                <a16:creationId xmlns:a16="http://schemas.microsoft.com/office/drawing/2014/main" id="{90F277EA-D013-42D7-BC6F-35E0FBADFC25}"/>
              </a:ext>
            </a:extLst>
          </p:cNvPr>
          <p:cNvSpPr txBox="1"/>
          <p:nvPr/>
        </p:nvSpPr>
        <p:spPr>
          <a:xfrm>
            <a:off x="1181812" y="3507552"/>
            <a:ext cx="7203905" cy="636072"/>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Que el </a:t>
            </a:r>
            <a:r>
              <a:rPr lang="es-ES" sz="1600" b="1" dirty="0">
                <a:latin typeface="Segoe UI" panose="020B0502040204020203" pitchFamily="34" charset="0"/>
                <a:cs typeface="Segoe UI" panose="020B0502040204020203" pitchFamily="34" charset="0"/>
              </a:rPr>
              <a:t>trabajo </a:t>
            </a:r>
            <a:r>
              <a:rPr lang="es-ES" sz="1600" dirty="0">
                <a:latin typeface="Segoe UI" panose="020B0502040204020203" pitchFamily="34" charset="0"/>
                <a:cs typeface="Segoe UI" panose="020B0502040204020203" pitchFamily="34" charset="0"/>
              </a:rPr>
              <a:t>y el </a:t>
            </a:r>
            <a:r>
              <a:rPr lang="es-ES" sz="1600" b="1" dirty="0">
                <a:latin typeface="Segoe UI" panose="020B0502040204020203" pitchFamily="34" charset="0"/>
                <a:cs typeface="Segoe UI" panose="020B0502040204020203" pitchFamily="34" charset="0"/>
              </a:rPr>
              <a:t>cuidado</a:t>
            </a:r>
            <a:r>
              <a:rPr lang="es-ES" sz="1600" dirty="0">
                <a:latin typeface="Segoe UI" panose="020B0502040204020203" pitchFamily="34" charset="0"/>
                <a:cs typeface="Segoe UI" panose="020B0502040204020203" pitchFamily="34" charset="0"/>
              </a:rPr>
              <a:t> de la familia tiene que repartirse por igual</a:t>
            </a: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Demandan la </a:t>
            </a:r>
            <a:r>
              <a:rPr lang="es-ES" sz="1600" b="1" dirty="0">
                <a:latin typeface="Segoe UI" panose="020B0502040204020203" pitchFamily="34" charset="0"/>
                <a:cs typeface="Segoe UI" panose="020B0502040204020203" pitchFamily="34" charset="0"/>
              </a:rPr>
              <a:t>CO-RESPONSABILIDAD</a:t>
            </a:r>
            <a:r>
              <a:rPr lang="es-ES" sz="1600" dirty="0">
                <a:latin typeface="Segoe UI" panose="020B0502040204020203" pitchFamily="34" charset="0"/>
                <a:cs typeface="Segoe UI" panose="020B0502040204020203" pitchFamily="34" charset="0"/>
              </a:rPr>
              <a:t> en los asuntos de la casa y la familia</a:t>
            </a:r>
          </a:p>
        </p:txBody>
      </p:sp>
      <p:sp>
        <p:nvSpPr>
          <p:cNvPr id="10" name="1 CuadroTexto">
            <a:extLst>
              <a:ext uri="{FF2B5EF4-FFF2-40B4-BE49-F238E27FC236}">
                <a16:creationId xmlns:a16="http://schemas.microsoft.com/office/drawing/2014/main" id="{4E4A0B01-A362-4AA5-B5C0-6016FA50FB5C}"/>
              </a:ext>
            </a:extLst>
          </p:cNvPr>
          <p:cNvSpPr txBox="1"/>
          <p:nvPr/>
        </p:nvSpPr>
        <p:spPr>
          <a:xfrm>
            <a:off x="1181812" y="2222762"/>
            <a:ext cx="7203905" cy="584775"/>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Solo el 34% </a:t>
            </a:r>
            <a:r>
              <a:rPr lang="es-ES" sz="1200" i="1" dirty="0">
                <a:latin typeface="Segoe UI" panose="020B0502040204020203" pitchFamily="34" charset="0"/>
                <a:cs typeface="Segoe UI" panose="020B0502040204020203" pitchFamily="34" charset="0"/>
              </a:rPr>
              <a:t>(Base de las que viven en pareja: 1233 entrevistas) </a:t>
            </a:r>
            <a:r>
              <a:rPr lang="es-ES" sz="1600" dirty="0">
                <a:latin typeface="Segoe UI" panose="020B0502040204020203" pitchFamily="34" charset="0"/>
                <a:cs typeface="Segoe UI" panose="020B0502040204020203" pitchFamily="34" charset="0"/>
              </a:rPr>
              <a:t>declaran que lo consiguen</a:t>
            </a:r>
          </a:p>
        </p:txBody>
      </p:sp>
    </p:spTree>
    <p:extLst>
      <p:ext uri="{BB962C8B-B14F-4D97-AF65-F5344CB8AC3E}">
        <p14:creationId xmlns:p14="http://schemas.microsoft.com/office/powerpoint/2010/main" val="287381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F9222B48-95E2-4268-A107-E2DEA7767873}"/>
              </a:ext>
            </a:extLst>
          </p:cNvPr>
          <p:cNvSpPr/>
          <p:nvPr/>
        </p:nvSpPr>
        <p:spPr>
          <a:xfrm>
            <a:off x="2821258" y="1137491"/>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658361" y="1100571"/>
            <a:ext cx="7548937" cy="677108"/>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En el ámbito laboral, </a:t>
            </a:r>
            <a:r>
              <a:rPr lang="es-ES" sz="2000" b="1" dirty="0">
                <a:latin typeface="Segoe UI" panose="020B0502040204020203" pitchFamily="34" charset="0"/>
                <a:cs typeface="Segoe UI" panose="020B0502040204020203" pitchFamily="34" charset="0"/>
              </a:rPr>
              <a:t>8</a:t>
            </a:r>
            <a:r>
              <a:rPr lang="es-ES" dirty="0">
                <a:latin typeface="Segoe UI" panose="020B0502040204020203" pitchFamily="34" charset="0"/>
                <a:cs typeface="Segoe UI" panose="020B0502040204020203" pitchFamily="34" charset="0"/>
              </a:rPr>
              <a:t> de cada 10 mujeres afirman que faltan mujeres en puestos de responsabilidad </a:t>
            </a:r>
            <a:r>
              <a:rPr kumimoji="0" lang="es-E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(Base: 2105 entrevistas)</a:t>
            </a:r>
            <a:endParaRPr lang="es-ES" dirty="0">
              <a:latin typeface="Segoe UI" panose="020B0502040204020203" pitchFamily="34" charset="0"/>
              <a:cs typeface="Segoe UI" panose="020B0502040204020203" pitchFamily="34" charset="0"/>
            </a:endParaRP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id="{1E50F497-93FD-416A-AC26-03960DE347FB}"/>
              </a:ext>
            </a:extLst>
          </p:cNvPr>
          <p:cNvSpPr/>
          <p:nvPr/>
        </p:nvSpPr>
        <p:spPr>
          <a:xfrm>
            <a:off x="4783764" y="2076313"/>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3 Rectángulo">
            <a:extLst>
              <a:ext uri="{FF2B5EF4-FFF2-40B4-BE49-F238E27FC236}">
                <a16:creationId xmlns:a16="http://schemas.microsoft.com/office/drawing/2014/main" id="{3762FCFF-343A-4A76-AD73-E5C345801F30}"/>
              </a:ext>
            </a:extLst>
          </p:cNvPr>
          <p:cNvSpPr/>
          <p:nvPr/>
        </p:nvSpPr>
        <p:spPr>
          <a:xfrm>
            <a:off x="658361" y="2039393"/>
            <a:ext cx="7548937" cy="369332"/>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Las mujeres continúan sintiéndose </a:t>
            </a:r>
            <a:r>
              <a:rPr lang="es-ES" b="1" dirty="0">
                <a:latin typeface="Segoe UI" panose="020B0502040204020203" pitchFamily="34" charset="0"/>
                <a:cs typeface="Segoe UI" panose="020B0502040204020203" pitchFamily="34" charset="0"/>
              </a:rPr>
              <a:t>discriminadas</a:t>
            </a:r>
            <a:r>
              <a:rPr lang="es-ES" dirty="0">
                <a:latin typeface="Segoe UI" panose="020B0502040204020203" pitchFamily="34" charset="0"/>
                <a:cs typeface="Segoe UI" panose="020B0502040204020203" pitchFamily="34" charset="0"/>
              </a:rPr>
              <a:t> en relación a:</a:t>
            </a:r>
          </a:p>
        </p:txBody>
      </p:sp>
      <p:sp>
        <p:nvSpPr>
          <p:cNvPr id="11" name="1 CuadroTexto">
            <a:extLst>
              <a:ext uri="{FF2B5EF4-FFF2-40B4-BE49-F238E27FC236}">
                <a16:creationId xmlns:a16="http://schemas.microsoft.com/office/drawing/2014/main" id="{90F277EA-D013-42D7-BC6F-35E0FBADFC25}"/>
              </a:ext>
            </a:extLst>
          </p:cNvPr>
          <p:cNvSpPr txBox="1"/>
          <p:nvPr/>
        </p:nvSpPr>
        <p:spPr>
          <a:xfrm>
            <a:off x="1181813" y="2546338"/>
            <a:ext cx="7025486" cy="1774845"/>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Los salarios</a:t>
            </a: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El acceso a los puestos de trabajo</a:t>
            </a: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El trato que se les da. Cierta persistencia de los micromachismos y, en ocasiones, el acoso</a:t>
            </a:r>
          </a:p>
          <a:p>
            <a:pPr marL="285750" indent="-285750">
              <a:spcBef>
                <a:spcPts val="200"/>
              </a:spcBef>
              <a:spcAft>
                <a:spcPts val="200"/>
              </a:spcAft>
              <a:buSzPct val="130000"/>
              <a:buFont typeface="Segoe UI" panose="020B0502040204020203" pitchFamily="34" charset="0"/>
              <a:buChar char="›"/>
            </a:pPr>
            <a:endParaRPr lang="es-ES" sz="1600" dirty="0">
              <a:latin typeface="Segoe UI" panose="020B0502040204020203" pitchFamily="34" charset="0"/>
              <a:cs typeface="Segoe UI" panose="020B0502040204020203" pitchFamily="34" charset="0"/>
            </a:endParaRPr>
          </a:p>
          <a:p>
            <a:pPr>
              <a:spcBef>
                <a:spcPts val="200"/>
              </a:spcBef>
              <a:spcAft>
                <a:spcPts val="200"/>
              </a:spcAft>
              <a:buSzPct val="130000"/>
              <a:tabLst>
                <a:tab pos="534988" algn="l"/>
              </a:tabLst>
            </a:pPr>
            <a:r>
              <a:rPr lang="es-ES" sz="1600" b="1" i="1" dirty="0">
                <a:solidFill>
                  <a:srgbClr val="CF9239"/>
                </a:solidFill>
                <a:latin typeface="Segoe UI" panose="020B0502040204020203" pitchFamily="34" charset="0"/>
                <a:cs typeface="Segoe UI" panose="020B0502040204020203" pitchFamily="34" charset="0"/>
              </a:rPr>
              <a:t>	“La conciliación y la corresponsabilidad familiar son claves”</a:t>
            </a:r>
          </a:p>
        </p:txBody>
      </p:sp>
    </p:spTree>
    <p:extLst>
      <p:ext uri="{BB962C8B-B14F-4D97-AF65-F5344CB8AC3E}">
        <p14:creationId xmlns:p14="http://schemas.microsoft.com/office/powerpoint/2010/main" val="130798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F9222B48-95E2-4268-A107-E2DEA7767873}"/>
              </a:ext>
            </a:extLst>
          </p:cNvPr>
          <p:cNvSpPr/>
          <p:nvPr/>
        </p:nvSpPr>
        <p:spPr>
          <a:xfrm>
            <a:off x="2162680" y="1948518"/>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1181812" y="1911598"/>
            <a:ext cx="7548937" cy="369332"/>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Sigue la </a:t>
            </a:r>
            <a:r>
              <a:rPr lang="es-ES" b="1" dirty="0">
                <a:latin typeface="Segoe UI" panose="020B0502040204020203" pitchFamily="34" charset="0"/>
                <a:cs typeface="Segoe UI" panose="020B0502040204020203" pitchFamily="34" charset="0"/>
              </a:rPr>
              <a:t>lucha</a:t>
            </a:r>
            <a:r>
              <a:rPr lang="es-ES" dirty="0">
                <a:latin typeface="Segoe UI" panose="020B0502040204020203" pitchFamily="34" charset="0"/>
                <a:cs typeface="Segoe UI" panose="020B0502040204020203" pitchFamily="34" charset="0"/>
              </a:rPr>
              <a:t> sin descanso contra la violencia machista</a:t>
            </a: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6" name="Elipse 5">
            <a:extLst>
              <a:ext uri="{FF2B5EF4-FFF2-40B4-BE49-F238E27FC236}">
                <a16:creationId xmlns:a16="http://schemas.microsoft.com/office/drawing/2014/main" id="{1E50F497-93FD-416A-AC26-03960DE347FB}"/>
              </a:ext>
            </a:extLst>
          </p:cNvPr>
          <p:cNvSpPr/>
          <p:nvPr/>
        </p:nvSpPr>
        <p:spPr>
          <a:xfrm>
            <a:off x="5307215" y="2716413"/>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3 Rectángulo">
            <a:extLst>
              <a:ext uri="{FF2B5EF4-FFF2-40B4-BE49-F238E27FC236}">
                <a16:creationId xmlns:a16="http://schemas.microsoft.com/office/drawing/2014/main" id="{3762FCFF-343A-4A76-AD73-E5C345801F30}"/>
              </a:ext>
            </a:extLst>
          </p:cNvPr>
          <p:cNvSpPr/>
          <p:nvPr/>
        </p:nvSpPr>
        <p:spPr>
          <a:xfrm>
            <a:off x="1181813" y="2679493"/>
            <a:ext cx="7325912" cy="646331"/>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Las mujeres están </a:t>
            </a:r>
            <a:r>
              <a:rPr lang="es-ES" b="1" dirty="0">
                <a:latin typeface="Segoe UI" panose="020B0502040204020203" pitchFamily="34" charset="0"/>
                <a:cs typeface="Segoe UI" panose="020B0502040204020203" pitchFamily="34" charset="0"/>
              </a:rPr>
              <a:t>hartas de vivir con miedo </a:t>
            </a:r>
            <a:r>
              <a:rPr lang="es-ES" dirty="0">
                <a:latin typeface="Segoe UI" panose="020B0502040204020203" pitchFamily="34" charset="0"/>
                <a:cs typeface="Segoe UI" panose="020B0502040204020203" pitchFamily="34" charset="0"/>
              </a:rPr>
              <a:t>y no poder sentirse libres en cualquier entorno y situación</a:t>
            </a:r>
          </a:p>
        </p:txBody>
      </p:sp>
      <p:sp>
        <p:nvSpPr>
          <p:cNvPr id="11" name="1 CuadroTexto">
            <a:extLst>
              <a:ext uri="{FF2B5EF4-FFF2-40B4-BE49-F238E27FC236}">
                <a16:creationId xmlns:a16="http://schemas.microsoft.com/office/drawing/2014/main" id="{90F277EA-D013-42D7-BC6F-35E0FBADFC25}"/>
              </a:ext>
            </a:extLst>
          </p:cNvPr>
          <p:cNvSpPr txBox="1"/>
          <p:nvPr/>
        </p:nvSpPr>
        <p:spPr>
          <a:xfrm>
            <a:off x="836124" y="976332"/>
            <a:ext cx="7025486" cy="369332"/>
          </a:xfrm>
          <a:prstGeom prst="rect">
            <a:avLst/>
          </a:prstGeom>
          <a:noFill/>
        </p:spPr>
        <p:txBody>
          <a:bodyPr wrap="square" rtlCol="0">
            <a:spAutoFit/>
          </a:bodyPr>
          <a:lstStyle/>
          <a:p>
            <a:pPr algn="ctr">
              <a:spcBef>
                <a:spcPts val="200"/>
              </a:spcBef>
              <a:spcAft>
                <a:spcPts val="200"/>
              </a:spcAft>
              <a:buSzPct val="130000"/>
              <a:tabLst>
                <a:tab pos="534988" algn="l"/>
              </a:tabLst>
            </a:pPr>
            <a:r>
              <a:rPr lang="es-ES" b="1" i="1" dirty="0">
                <a:solidFill>
                  <a:srgbClr val="CF9239"/>
                </a:solidFill>
                <a:latin typeface="Segoe UI" panose="020B0502040204020203" pitchFamily="34" charset="0"/>
                <a:cs typeface="Segoe UI" panose="020B0502040204020203" pitchFamily="34" charset="0"/>
              </a:rPr>
              <a:t>“Y la culpa no era mía, ni dónde estaba, ni cómo vestía”</a:t>
            </a:r>
          </a:p>
        </p:txBody>
      </p:sp>
      <p:sp>
        <p:nvSpPr>
          <p:cNvPr id="9" name="Elipse 8">
            <a:extLst>
              <a:ext uri="{FF2B5EF4-FFF2-40B4-BE49-F238E27FC236}">
                <a16:creationId xmlns:a16="http://schemas.microsoft.com/office/drawing/2014/main" id="{B92D1F50-CC6C-4754-9327-B3B98AC36F69}"/>
              </a:ext>
            </a:extLst>
          </p:cNvPr>
          <p:cNvSpPr/>
          <p:nvPr/>
        </p:nvSpPr>
        <p:spPr>
          <a:xfrm>
            <a:off x="1974826" y="3653116"/>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3 Rectángulo">
            <a:extLst>
              <a:ext uri="{FF2B5EF4-FFF2-40B4-BE49-F238E27FC236}">
                <a16:creationId xmlns:a16="http://schemas.microsoft.com/office/drawing/2014/main" id="{D67A0F96-708F-4857-BD04-28300EF8E28D}"/>
              </a:ext>
            </a:extLst>
          </p:cNvPr>
          <p:cNvSpPr/>
          <p:nvPr/>
        </p:nvSpPr>
        <p:spPr>
          <a:xfrm>
            <a:off x="1181812" y="3616196"/>
            <a:ext cx="7548937" cy="369332"/>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Piden </a:t>
            </a:r>
            <a:r>
              <a:rPr lang="es-ES" b="1" dirty="0">
                <a:latin typeface="Segoe UI" panose="020B0502040204020203" pitchFamily="34" charset="0"/>
                <a:cs typeface="Segoe UI" panose="020B0502040204020203" pitchFamily="34" charset="0"/>
              </a:rPr>
              <a:t>ayuda</a:t>
            </a:r>
            <a:r>
              <a:rPr lang="es-ES" dirty="0">
                <a:latin typeface="Segoe UI" panose="020B0502040204020203" pitchFamily="34" charset="0"/>
                <a:cs typeface="Segoe UI" panose="020B0502040204020203" pitchFamily="34" charset="0"/>
              </a:rPr>
              <a:t> a los hombres, las instituciones y las marcas</a:t>
            </a:r>
          </a:p>
        </p:txBody>
      </p:sp>
    </p:spTree>
    <p:extLst>
      <p:ext uri="{BB962C8B-B14F-4D97-AF65-F5344CB8AC3E}">
        <p14:creationId xmlns:p14="http://schemas.microsoft.com/office/powerpoint/2010/main" val="189556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85C3DB-01AA-4FD3-ABA0-C00A35F3130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73236" y="1"/>
            <a:ext cx="3970764" cy="4943070"/>
          </a:xfrm>
          <a:prstGeom prst="rect">
            <a:avLst/>
          </a:prstGeom>
        </p:spPr>
      </p:pic>
      <p:sp>
        <p:nvSpPr>
          <p:cNvPr id="6" name="5 Rectángulo"/>
          <p:cNvSpPr/>
          <p:nvPr/>
        </p:nvSpPr>
        <p:spPr>
          <a:xfrm>
            <a:off x="0" y="1316981"/>
            <a:ext cx="9144000" cy="999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5" name="1 Marcador de texto"/>
          <p:cNvSpPr txBox="1">
            <a:spLocks/>
          </p:cNvSpPr>
          <p:nvPr/>
        </p:nvSpPr>
        <p:spPr>
          <a:xfrm>
            <a:off x="312516" y="1414086"/>
            <a:ext cx="7199453" cy="805069"/>
          </a:xfrm>
          <a:prstGeom prst="rect">
            <a:avLst/>
          </a:prstGeom>
        </p:spPr>
        <p:txBody>
          <a:bodyPr vert="horz" lIns="91424" tIns="45712" rIns="91424" bIns="45712" rtlCol="0" anchor="ctr"/>
          <a:lstStyle/>
          <a:p>
            <a:pPr marL="0" lvl="4" eaLnBrk="0" hangingPunct="0">
              <a:buClr>
                <a:srgbClr val="C00000"/>
              </a:buClr>
              <a:buSzPct val="120000"/>
              <a:defRPr/>
            </a:pPr>
            <a:r>
              <a:rPr lang="es-ES" sz="3200" b="1" dirty="0">
                <a:solidFill>
                  <a:schemeClr val="bg1"/>
                </a:solidFill>
                <a:latin typeface="Segoe UI" pitchFamily="34" charset="0"/>
                <a:ea typeface="ＭＳ Ｐゴシック"/>
                <a:cs typeface="Segoe UI" pitchFamily="34" charset="0"/>
                <a:sym typeface="Wingdings" pitchFamily="2" charset="2"/>
              </a:rPr>
              <a:t>¿Y qué está pasando en el hombre?</a:t>
            </a:r>
          </a:p>
        </p:txBody>
      </p:sp>
      <p:pic>
        <p:nvPicPr>
          <p:cNvPr id="8" name="Picture 11" descr="C:\Users\Pilar Hurtado\Desktop\Logosolo_Ftra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922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F9222B48-95E2-4268-A107-E2DEA7767873}"/>
              </a:ext>
            </a:extLst>
          </p:cNvPr>
          <p:cNvSpPr/>
          <p:nvPr/>
        </p:nvSpPr>
        <p:spPr>
          <a:xfrm>
            <a:off x="3679901" y="816833"/>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658361" y="779913"/>
            <a:ext cx="7548937" cy="369332"/>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Vivimos un momento de </a:t>
            </a:r>
            <a:r>
              <a:rPr lang="es-ES" b="1" dirty="0">
                <a:latin typeface="Segoe UI" panose="020B0502040204020203" pitchFamily="34" charset="0"/>
                <a:cs typeface="Segoe UI" panose="020B0502040204020203" pitchFamily="34" charset="0"/>
              </a:rPr>
              <a:t>REVISIÓN DE LA MASCULINIDAD</a:t>
            </a:r>
            <a:endParaRPr lang="es-ES" dirty="0">
              <a:latin typeface="Segoe UI" panose="020B0502040204020203" pitchFamily="34" charset="0"/>
              <a:cs typeface="Segoe UI" panose="020B0502040204020203" pitchFamily="34" charset="0"/>
            </a:endParaRP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11" name="1 CuadroTexto">
            <a:extLst>
              <a:ext uri="{FF2B5EF4-FFF2-40B4-BE49-F238E27FC236}">
                <a16:creationId xmlns:a16="http://schemas.microsoft.com/office/drawing/2014/main" id="{90F277EA-D013-42D7-BC6F-35E0FBADFC25}"/>
              </a:ext>
            </a:extLst>
          </p:cNvPr>
          <p:cNvSpPr txBox="1"/>
          <p:nvPr/>
        </p:nvSpPr>
        <p:spPr>
          <a:xfrm>
            <a:off x="1181813" y="1364463"/>
            <a:ext cx="7025486" cy="1918474"/>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La sociedad demanda un cambio al hombre. Se le pide que haga un cambio profundo de sus comportamientos, creencias, valores, pensamientos, …</a:t>
            </a: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La transformación de la mujer es un gran motor de activación del cambio en el hombre</a:t>
            </a: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El hombre también está tomando conciencia y se activa su propio deseo de cambio</a:t>
            </a:r>
          </a:p>
        </p:txBody>
      </p:sp>
      <p:sp>
        <p:nvSpPr>
          <p:cNvPr id="2" name="1 CuadroTexto">
            <a:extLst>
              <a:ext uri="{FF2B5EF4-FFF2-40B4-BE49-F238E27FC236}">
                <a16:creationId xmlns:a16="http://schemas.microsoft.com/office/drawing/2014/main" id="{00641736-EEA0-45E5-8C68-2532C72FE1B0}"/>
              </a:ext>
            </a:extLst>
          </p:cNvPr>
          <p:cNvSpPr txBox="1"/>
          <p:nvPr/>
        </p:nvSpPr>
        <p:spPr>
          <a:xfrm>
            <a:off x="1181813" y="3372441"/>
            <a:ext cx="7025486" cy="400110"/>
          </a:xfrm>
          <a:prstGeom prst="rect">
            <a:avLst/>
          </a:prstGeom>
          <a:noFill/>
        </p:spPr>
        <p:txBody>
          <a:bodyPr wrap="square" rtlCol="0">
            <a:spAutoFit/>
          </a:bodyPr>
          <a:lstStyle/>
          <a:p>
            <a:pPr algn="ctr">
              <a:spcBef>
                <a:spcPts val="200"/>
              </a:spcBef>
              <a:spcAft>
                <a:spcPts val="200"/>
              </a:spcAft>
              <a:buSzPct val="130000"/>
              <a:tabLst>
                <a:tab pos="534988" algn="l"/>
              </a:tabLst>
            </a:pPr>
            <a:r>
              <a:rPr lang="es-ES" sz="2000" b="1" dirty="0">
                <a:solidFill>
                  <a:srgbClr val="CF9239"/>
                </a:solidFill>
                <a:latin typeface="Segoe UI" panose="020B0502040204020203" pitchFamily="34" charset="0"/>
                <a:cs typeface="Segoe UI" panose="020B0502040204020203" pitchFamily="34" charset="0"/>
              </a:rPr>
              <a:t>Hay un nuevo hombre en proceso</a:t>
            </a:r>
          </a:p>
        </p:txBody>
      </p:sp>
      <p:sp>
        <p:nvSpPr>
          <p:cNvPr id="10" name="Elipse 9">
            <a:extLst>
              <a:ext uri="{FF2B5EF4-FFF2-40B4-BE49-F238E27FC236}">
                <a16:creationId xmlns:a16="http://schemas.microsoft.com/office/drawing/2014/main" id="{50363AAB-3372-4EC7-BFC5-0B07CDBB6D78}"/>
              </a:ext>
            </a:extLst>
          </p:cNvPr>
          <p:cNvSpPr/>
          <p:nvPr/>
        </p:nvSpPr>
        <p:spPr>
          <a:xfrm>
            <a:off x="3679901" y="4170623"/>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3 Rectángulo">
            <a:extLst>
              <a:ext uri="{FF2B5EF4-FFF2-40B4-BE49-F238E27FC236}">
                <a16:creationId xmlns:a16="http://schemas.microsoft.com/office/drawing/2014/main" id="{EF751812-CA88-4B85-92DB-EAB285A1EDBD}"/>
              </a:ext>
            </a:extLst>
          </p:cNvPr>
          <p:cNvSpPr/>
          <p:nvPr/>
        </p:nvSpPr>
        <p:spPr>
          <a:xfrm>
            <a:off x="658361" y="4133703"/>
            <a:ext cx="7548937" cy="369332"/>
          </a:xfrm>
          <a:prstGeom prst="rect">
            <a:avLst/>
          </a:prstGeom>
          <a:noFill/>
        </p:spPr>
        <p:txBody>
          <a:bodyPr wrap="square">
            <a:spAutoFit/>
          </a:bodyPr>
          <a:lstStyle/>
          <a:p>
            <a:pPr algn="ctr"/>
            <a:r>
              <a:rPr lang="es-ES" dirty="0">
                <a:latin typeface="Segoe UI" panose="020B0502040204020203" pitchFamily="34" charset="0"/>
                <a:cs typeface="Segoe UI" panose="020B0502040204020203" pitchFamily="34" charset="0"/>
              </a:rPr>
              <a:t>El cambio ya está en marcha y hay mucho camino por recorrer</a:t>
            </a:r>
          </a:p>
        </p:txBody>
      </p:sp>
    </p:spTree>
    <p:extLst>
      <p:ext uri="{BB962C8B-B14F-4D97-AF65-F5344CB8AC3E}">
        <p14:creationId xmlns:p14="http://schemas.microsoft.com/office/powerpoint/2010/main" val="131130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30" name="Triángulo isósceles 29">
            <a:extLst>
              <a:ext uri="{FF2B5EF4-FFF2-40B4-BE49-F238E27FC236}">
                <a16:creationId xmlns:a16="http://schemas.microsoft.com/office/drawing/2014/main" id="{EEAC6FAD-7D1C-41EC-88F6-90DAFC943B89}"/>
              </a:ext>
            </a:extLst>
          </p:cNvPr>
          <p:cNvSpPr/>
          <p:nvPr/>
        </p:nvSpPr>
        <p:spPr>
          <a:xfrm>
            <a:off x="630891" y="1358660"/>
            <a:ext cx="2085601" cy="1544931"/>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1" name="Triángulo isósceles 30">
            <a:extLst>
              <a:ext uri="{FF2B5EF4-FFF2-40B4-BE49-F238E27FC236}">
                <a16:creationId xmlns:a16="http://schemas.microsoft.com/office/drawing/2014/main" id="{E91A743B-150C-4FC5-8A12-9E0FCBB1C3D8}"/>
              </a:ext>
            </a:extLst>
          </p:cNvPr>
          <p:cNvSpPr/>
          <p:nvPr/>
        </p:nvSpPr>
        <p:spPr>
          <a:xfrm>
            <a:off x="4276717" y="2246254"/>
            <a:ext cx="1056863" cy="657338"/>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Triángulo isósceles 31">
            <a:extLst>
              <a:ext uri="{FF2B5EF4-FFF2-40B4-BE49-F238E27FC236}">
                <a16:creationId xmlns:a16="http://schemas.microsoft.com/office/drawing/2014/main" id="{86314827-4037-46A8-8468-542B162B3750}"/>
              </a:ext>
            </a:extLst>
          </p:cNvPr>
          <p:cNvSpPr/>
          <p:nvPr/>
        </p:nvSpPr>
        <p:spPr>
          <a:xfrm>
            <a:off x="6817118" y="1822314"/>
            <a:ext cx="1729655" cy="108813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Rectángulo 32">
            <a:extLst>
              <a:ext uri="{FF2B5EF4-FFF2-40B4-BE49-F238E27FC236}">
                <a16:creationId xmlns:a16="http://schemas.microsoft.com/office/drawing/2014/main" id="{4B7C6029-04C0-47BD-A6AF-0B3E0C922CB2}"/>
              </a:ext>
            </a:extLst>
          </p:cNvPr>
          <p:cNvSpPr/>
          <p:nvPr/>
        </p:nvSpPr>
        <p:spPr>
          <a:xfrm>
            <a:off x="573706" y="2303901"/>
            <a:ext cx="2308645" cy="369332"/>
          </a:xfrm>
          <a:prstGeom prst="rect">
            <a:avLst/>
          </a:prstGeom>
          <a:solidFill>
            <a:schemeClr val="tx1"/>
          </a:solidFill>
        </p:spPr>
        <p:txBody>
          <a:bodyPr wrap="none">
            <a:spAutoFit/>
          </a:bodyPr>
          <a:lstStyle/>
          <a:p>
            <a:r>
              <a:rPr lang="es-ES" sz="1800" dirty="0">
                <a:solidFill>
                  <a:schemeClr val="bg1"/>
                </a:solidFill>
                <a:latin typeface="Impact" panose="020B0806030902050204" pitchFamily="34" charset="0"/>
              </a:rPr>
              <a:t>El HOMBRE CONSCIENTE</a:t>
            </a:r>
          </a:p>
        </p:txBody>
      </p:sp>
      <p:sp>
        <p:nvSpPr>
          <p:cNvPr id="34" name="Rectángulo 33">
            <a:extLst>
              <a:ext uri="{FF2B5EF4-FFF2-40B4-BE49-F238E27FC236}">
                <a16:creationId xmlns:a16="http://schemas.microsoft.com/office/drawing/2014/main" id="{A168637E-9A4B-4912-A544-B5F4E7AA3A4D}"/>
              </a:ext>
            </a:extLst>
          </p:cNvPr>
          <p:cNvSpPr/>
          <p:nvPr/>
        </p:nvSpPr>
        <p:spPr>
          <a:xfrm>
            <a:off x="3618810" y="2303901"/>
            <a:ext cx="2364750" cy="369332"/>
          </a:xfrm>
          <a:prstGeom prst="rect">
            <a:avLst/>
          </a:prstGeom>
          <a:solidFill>
            <a:schemeClr val="tx1"/>
          </a:solidFill>
        </p:spPr>
        <p:txBody>
          <a:bodyPr wrap="none">
            <a:spAutoFit/>
          </a:bodyPr>
          <a:lstStyle/>
          <a:p>
            <a:r>
              <a:rPr lang="es-ES" sz="1800" dirty="0">
                <a:solidFill>
                  <a:schemeClr val="bg1"/>
                </a:solidFill>
                <a:latin typeface="Impact" panose="020B0806030902050204" pitchFamily="34" charset="0"/>
              </a:rPr>
              <a:t>El HOMBRE CONFUNDIDO</a:t>
            </a:r>
          </a:p>
        </p:txBody>
      </p:sp>
      <p:sp>
        <p:nvSpPr>
          <p:cNvPr id="35" name="Rectángulo 34">
            <a:extLst>
              <a:ext uri="{FF2B5EF4-FFF2-40B4-BE49-F238E27FC236}">
                <a16:creationId xmlns:a16="http://schemas.microsoft.com/office/drawing/2014/main" id="{8033A136-AC29-4663-8295-8A1023C19DAA}"/>
              </a:ext>
            </a:extLst>
          </p:cNvPr>
          <p:cNvSpPr/>
          <p:nvPr/>
        </p:nvSpPr>
        <p:spPr>
          <a:xfrm>
            <a:off x="6518720" y="2303901"/>
            <a:ext cx="2246128" cy="369332"/>
          </a:xfrm>
          <a:prstGeom prst="rect">
            <a:avLst/>
          </a:prstGeom>
          <a:solidFill>
            <a:schemeClr val="tx1"/>
          </a:solidFill>
        </p:spPr>
        <p:txBody>
          <a:bodyPr wrap="none">
            <a:spAutoFit/>
          </a:bodyPr>
          <a:lstStyle/>
          <a:p>
            <a:r>
              <a:rPr lang="es-ES" sz="1800" dirty="0">
                <a:solidFill>
                  <a:schemeClr val="bg1"/>
                </a:solidFill>
                <a:latin typeface="Impact" panose="020B0806030902050204" pitchFamily="34" charset="0"/>
              </a:rPr>
              <a:t>El HOMBRE RESISTENTE</a:t>
            </a:r>
          </a:p>
        </p:txBody>
      </p:sp>
      <p:sp>
        <p:nvSpPr>
          <p:cNvPr id="36" name="CuadroTexto 35">
            <a:extLst>
              <a:ext uri="{FF2B5EF4-FFF2-40B4-BE49-F238E27FC236}">
                <a16:creationId xmlns:a16="http://schemas.microsoft.com/office/drawing/2014/main" id="{F701F609-4C5F-4748-9375-40C1EB6E5BB4}"/>
              </a:ext>
            </a:extLst>
          </p:cNvPr>
          <p:cNvSpPr txBox="1"/>
          <p:nvPr/>
        </p:nvSpPr>
        <p:spPr>
          <a:xfrm>
            <a:off x="595881" y="2961899"/>
            <a:ext cx="2270220" cy="900246"/>
          </a:xfrm>
          <a:prstGeom prst="rect">
            <a:avLst/>
          </a:prstGeom>
          <a:solidFill>
            <a:schemeClr val="bg1"/>
          </a:solidFill>
        </p:spPr>
        <p:txBody>
          <a:bodyPr wrap="square" rtlCol="0">
            <a:spAutoFit/>
          </a:bodyPr>
          <a:lstStyle/>
          <a:p>
            <a:pPr marL="171450" indent="-171450">
              <a:buFont typeface="Arial" panose="020B0604020202020204" pitchFamily="34" charset="0"/>
              <a:buChar char="•"/>
              <a:defRPr sz="800" b="0" i="0" u="none" strike="noStrike" kern="1200" baseline="0">
                <a:solidFill>
                  <a:prstClr val="black"/>
                </a:solidFill>
                <a:latin typeface="+mn-lt"/>
                <a:ea typeface="+mn-ea"/>
                <a:cs typeface="+mn-cs"/>
              </a:defRPr>
            </a:pPr>
            <a:r>
              <a:rPr lang="es-ES" sz="1050" dirty="0">
                <a:latin typeface="Segoe UI" panose="020B0502040204020203" pitchFamily="34" charset="0"/>
                <a:cs typeface="Segoe UI" panose="020B0502040204020203" pitchFamily="34" charset="0"/>
              </a:rPr>
              <a:t>Ha despertado y es consciente de que tiene/quiere cambiar muchas cosas en las que ha sido educado</a:t>
            </a:r>
          </a:p>
          <a:p>
            <a:pPr marL="171450" indent="-171450">
              <a:buFont typeface="Arial" panose="020B0604020202020204" pitchFamily="34" charset="0"/>
              <a:buChar char="•"/>
              <a:defRPr sz="800" b="0" i="0" u="none" strike="noStrike" kern="1200" baseline="0">
                <a:solidFill>
                  <a:prstClr val="black"/>
                </a:solidFill>
                <a:latin typeface="+mn-lt"/>
                <a:ea typeface="+mn-ea"/>
                <a:cs typeface="+mn-cs"/>
              </a:defRPr>
            </a:pPr>
            <a:r>
              <a:rPr lang="es-ES" sz="1050" b="1" dirty="0">
                <a:latin typeface="Segoe UI" panose="020B0502040204020203" pitchFamily="34" charset="0"/>
                <a:cs typeface="Segoe UI" panose="020B0502040204020203" pitchFamily="34" charset="0"/>
              </a:rPr>
              <a:t>Un agente activo del cambio</a:t>
            </a:r>
          </a:p>
        </p:txBody>
      </p:sp>
      <p:sp>
        <p:nvSpPr>
          <p:cNvPr id="39" name="Rectángulo 38">
            <a:extLst>
              <a:ext uri="{FF2B5EF4-FFF2-40B4-BE49-F238E27FC236}">
                <a16:creationId xmlns:a16="http://schemas.microsoft.com/office/drawing/2014/main" id="{4C392658-7428-4BAD-BFB2-5B1EFFF577F4}"/>
              </a:ext>
            </a:extLst>
          </p:cNvPr>
          <p:cNvSpPr/>
          <p:nvPr/>
        </p:nvSpPr>
        <p:spPr>
          <a:xfrm>
            <a:off x="-27411" y="3904830"/>
            <a:ext cx="9171410" cy="1088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40" name="Conector recto de flecha 39">
            <a:extLst>
              <a:ext uri="{FF2B5EF4-FFF2-40B4-BE49-F238E27FC236}">
                <a16:creationId xmlns:a16="http://schemas.microsoft.com/office/drawing/2014/main" id="{78669172-C27C-40AE-809C-AD1CD8D9FF67}"/>
              </a:ext>
            </a:extLst>
          </p:cNvPr>
          <p:cNvCxnSpPr>
            <a:cxnSpLocks/>
          </p:cNvCxnSpPr>
          <p:nvPr/>
        </p:nvCxnSpPr>
        <p:spPr>
          <a:xfrm>
            <a:off x="499442" y="4265447"/>
            <a:ext cx="7986329" cy="0"/>
          </a:xfrm>
          <a:prstGeom prst="straightConnector1">
            <a:avLst/>
          </a:prstGeom>
          <a:ln w="57150">
            <a:solidFill>
              <a:schemeClr val="tx1"/>
            </a:solidFill>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1" name="CuadroTexto 40">
            <a:extLst>
              <a:ext uri="{FF2B5EF4-FFF2-40B4-BE49-F238E27FC236}">
                <a16:creationId xmlns:a16="http://schemas.microsoft.com/office/drawing/2014/main" id="{2C114DE7-82E6-4662-9F61-9B7EFA6CB368}"/>
              </a:ext>
            </a:extLst>
          </p:cNvPr>
          <p:cNvSpPr txBox="1"/>
          <p:nvPr/>
        </p:nvSpPr>
        <p:spPr>
          <a:xfrm>
            <a:off x="1438737" y="3978789"/>
            <a:ext cx="785662" cy="507831"/>
          </a:xfrm>
          <a:prstGeom prst="rect">
            <a:avLst/>
          </a:prstGeom>
          <a:solidFill>
            <a:srgbClr val="FFC000"/>
          </a:solidFill>
        </p:spPr>
        <p:txBody>
          <a:bodyPr wrap="square" rtlCol="0">
            <a:spAutoFit/>
          </a:bodyPr>
          <a:lstStyle/>
          <a:p>
            <a:pPr algn="ctr"/>
            <a:r>
              <a:rPr lang="es-ES" sz="2700" dirty="0">
                <a:latin typeface="Impact" panose="020B0806030902050204" pitchFamily="34" charset="0"/>
              </a:rPr>
              <a:t>54%</a:t>
            </a:r>
            <a:endParaRPr lang="en-US" sz="2700" dirty="0">
              <a:latin typeface="Impact" panose="020B0806030902050204" pitchFamily="34" charset="0"/>
            </a:endParaRPr>
          </a:p>
        </p:txBody>
      </p:sp>
      <p:sp>
        <p:nvSpPr>
          <p:cNvPr id="42" name="CuadroTexto 41">
            <a:extLst>
              <a:ext uri="{FF2B5EF4-FFF2-40B4-BE49-F238E27FC236}">
                <a16:creationId xmlns:a16="http://schemas.microsoft.com/office/drawing/2014/main" id="{2DF4C1C3-0348-4E47-BCCD-8BBD5645661F}"/>
              </a:ext>
            </a:extLst>
          </p:cNvPr>
          <p:cNvSpPr txBox="1"/>
          <p:nvPr/>
        </p:nvSpPr>
        <p:spPr>
          <a:xfrm>
            <a:off x="4318174" y="3990328"/>
            <a:ext cx="768270" cy="507831"/>
          </a:xfrm>
          <a:prstGeom prst="rect">
            <a:avLst/>
          </a:prstGeom>
          <a:solidFill>
            <a:srgbClr val="FFC000"/>
          </a:solidFill>
        </p:spPr>
        <p:txBody>
          <a:bodyPr wrap="square" rtlCol="0">
            <a:spAutoFit/>
          </a:bodyPr>
          <a:lstStyle/>
          <a:p>
            <a:pPr algn="ctr"/>
            <a:r>
              <a:rPr lang="es-ES" sz="2700" dirty="0">
                <a:latin typeface="Impact" panose="020B0806030902050204" pitchFamily="34" charset="0"/>
              </a:rPr>
              <a:t>14%</a:t>
            </a:r>
            <a:endParaRPr lang="en-US" sz="2700" dirty="0">
              <a:latin typeface="Impact" panose="020B0806030902050204" pitchFamily="34" charset="0"/>
            </a:endParaRPr>
          </a:p>
        </p:txBody>
      </p:sp>
      <p:sp>
        <p:nvSpPr>
          <p:cNvPr id="43" name="CuadroTexto 42">
            <a:extLst>
              <a:ext uri="{FF2B5EF4-FFF2-40B4-BE49-F238E27FC236}">
                <a16:creationId xmlns:a16="http://schemas.microsoft.com/office/drawing/2014/main" id="{6EE2B7E9-BA3C-4F79-A936-3EA9FCB5020C}"/>
              </a:ext>
            </a:extLst>
          </p:cNvPr>
          <p:cNvSpPr txBox="1"/>
          <p:nvPr/>
        </p:nvSpPr>
        <p:spPr>
          <a:xfrm>
            <a:off x="7173250" y="3990328"/>
            <a:ext cx="845384" cy="507831"/>
          </a:xfrm>
          <a:prstGeom prst="rect">
            <a:avLst/>
          </a:prstGeom>
          <a:solidFill>
            <a:srgbClr val="FFC000"/>
          </a:solidFill>
        </p:spPr>
        <p:txBody>
          <a:bodyPr wrap="square" rtlCol="0">
            <a:spAutoFit/>
          </a:bodyPr>
          <a:lstStyle/>
          <a:p>
            <a:pPr algn="ctr"/>
            <a:r>
              <a:rPr lang="es-ES" sz="2700" dirty="0">
                <a:latin typeface="Impact" panose="020B0806030902050204" pitchFamily="34" charset="0"/>
              </a:rPr>
              <a:t>32%</a:t>
            </a:r>
            <a:endParaRPr lang="en-US" sz="2700" dirty="0">
              <a:latin typeface="Impact" panose="020B0806030902050204" pitchFamily="34" charset="0"/>
            </a:endParaRPr>
          </a:p>
        </p:txBody>
      </p:sp>
      <p:sp>
        <p:nvSpPr>
          <p:cNvPr id="44" name="Rectángulo 43">
            <a:extLst>
              <a:ext uri="{FF2B5EF4-FFF2-40B4-BE49-F238E27FC236}">
                <a16:creationId xmlns:a16="http://schemas.microsoft.com/office/drawing/2014/main" id="{A281A65C-DDF6-4433-88B3-DCE01311C917}"/>
              </a:ext>
            </a:extLst>
          </p:cNvPr>
          <p:cNvSpPr/>
          <p:nvPr/>
        </p:nvSpPr>
        <p:spPr>
          <a:xfrm>
            <a:off x="664397" y="4157045"/>
            <a:ext cx="431528" cy="646331"/>
          </a:xfrm>
          <a:prstGeom prst="rect">
            <a:avLst/>
          </a:prstGeom>
        </p:spPr>
        <p:txBody>
          <a:bodyPr wrap="none">
            <a:spAutoFit/>
          </a:bodyPr>
          <a:lstStyle/>
          <a:p>
            <a:r>
              <a:rPr lang="en-US" sz="3600" dirty="0">
                <a:latin typeface="Impact" panose="020B0806030902050204" pitchFamily="34" charset="0"/>
              </a:rPr>
              <a:t>+</a:t>
            </a:r>
          </a:p>
        </p:txBody>
      </p:sp>
      <p:sp>
        <p:nvSpPr>
          <p:cNvPr id="45" name="Rectángulo 44">
            <a:extLst>
              <a:ext uri="{FF2B5EF4-FFF2-40B4-BE49-F238E27FC236}">
                <a16:creationId xmlns:a16="http://schemas.microsoft.com/office/drawing/2014/main" id="{6371956D-CA2D-43BB-A04C-88968B4BF361}"/>
              </a:ext>
            </a:extLst>
          </p:cNvPr>
          <p:cNvSpPr/>
          <p:nvPr/>
        </p:nvSpPr>
        <p:spPr>
          <a:xfrm>
            <a:off x="3250493" y="4547003"/>
            <a:ext cx="2656497" cy="369332"/>
          </a:xfrm>
          <a:prstGeom prst="rect">
            <a:avLst/>
          </a:prstGeom>
        </p:spPr>
        <p:txBody>
          <a:bodyPr wrap="none">
            <a:spAutoFit/>
          </a:bodyPr>
          <a:lstStyle/>
          <a:p>
            <a:pPr algn="ctr"/>
            <a:r>
              <a:rPr lang="en-US" sz="1800" b="1" dirty="0">
                <a:latin typeface="Segoe UI" pitchFamily="34" charset="0"/>
              </a:rPr>
              <a:t>EL GRADO DE CAMBIO</a:t>
            </a:r>
          </a:p>
        </p:txBody>
      </p:sp>
      <p:sp>
        <p:nvSpPr>
          <p:cNvPr id="46" name="Rectángulo 45">
            <a:extLst>
              <a:ext uri="{FF2B5EF4-FFF2-40B4-BE49-F238E27FC236}">
                <a16:creationId xmlns:a16="http://schemas.microsoft.com/office/drawing/2014/main" id="{F91B8DE1-92AF-4648-9AB3-2312F02BDFDE}"/>
              </a:ext>
            </a:extLst>
          </p:cNvPr>
          <p:cNvSpPr/>
          <p:nvPr/>
        </p:nvSpPr>
        <p:spPr>
          <a:xfrm>
            <a:off x="8156317" y="4137832"/>
            <a:ext cx="191771" cy="646331"/>
          </a:xfrm>
          <a:prstGeom prst="rect">
            <a:avLst/>
          </a:prstGeom>
        </p:spPr>
        <p:txBody>
          <a:bodyPr wrap="square">
            <a:spAutoFit/>
          </a:bodyPr>
          <a:lstStyle/>
          <a:p>
            <a:r>
              <a:rPr lang="en-US" sz="3600" dirty="0">
                <a:latin typeface="Impact" panose="020B0806030902050204" pitchFamily="34" charset="0"/>
              </a:rPr>
              <a:t>-</a:t>
            </a:r>
          </a:p>
        </p:txBody>
      </p:sp>
      <p:sp>
        <p:nvSpPr>
          <p:cNvPr id="47" name="11 Rectángulo">
            <a:extLst>
              <a:ext uri="{FF2B5EF4-FFF2-40B4-BE49-F238E27FC236}">
                <a16:creationId xmlns:a16="http://schemas.microsoft.com/office/drawing/2014/main" id="{5BE2B53B-C09B-4E17-B61B-799DCAC6204D}"/>
              </a:ext>
            </a:extLst>
          </p:cNvPr>
          <p:cNvSpPr/>
          <p:nvPr/>
        </p:nvSpPr>
        <p:spPr>
          <a:xfrm>
            <a:off x="573706" y="707090"/>
            <a:ext cx="8742991" cy="646331"/>
          </a:xfrm>
          <a:prstGeom prst="rect">
            <a:avLst/>
          </a:prstGeom>
        </p:spPr>
        <p:txBody>
          <a:bodyPr wrap="square">
            <a:spAutoFit/>
          </a:bodyPr>
          <a:lstStyle/>
          <a:p>
            <a:pPr fontAlgn="base">
              <a:lnSpc>
                <a:spcPct val="90000"/>
              </a:lnSpc>
              <a:spcBef>
                <a:spcPts val="600"/>
              </a:spcBef>
              <a:spcAft>
                <a:spcPct val="0"/>
              </a:spcAft>
              <a:defRPr/>
            </a:pPr>
            <a:r>
              <a:rPr lang="es-ES" sz="2000" dirty="0">
                <a:latin typeface="Segoe UI" pitchFamily="34" charset="0"/>
              </a:rPr>
              <a:t>Surgen</a:t>
            </a:r>
            <a:r>
              <a:rPr lang="es-ES" sz="2000" b="1" dirty="0">
                <a:latin typeface="Segoe UI" pitchFamily="34" charset="0"/>
              </a:rPr>
              <a:t> </a:t>
            </a:r>
            <a:r>
              <a:rPr lang="es-ES" sz="2000" b="1" dirty="0">
                <a:highlight>
                  <a:srgbClr val="E6AF00"/>
                </a:highlight>
                <a:latin typeface="Segoe UI" pitchFamily="34" charset="0"/>
              </a:rPr>
              <a:t>3 tipologías de HOMBRE </a:t>
            </a:r>
            <a:r>
              <a:rPr lang="es-ES" sz="2000" dirty="0">
                <a:latin typeface="Segoe UI" pitchFamily="34" charset="0"/>
              </a:rPr>
              <a:t>en relación a este proceso de transformación…</a:t>
            </a:r>
          </a:p>
        </p:txBody>
      </p:sp>
      <p:sp>
        <p:nvSpPr>
          <p:cNvPr id="48" name="CuadroTexto 47">
            <a:extLst>
              <a:ext uri="{FF2B5EF4-FFF2-40B4-BE49-F238E27FC236}">
                <a16:creationId xmlns:a16="http://schemas.microsoft.com/office/drawing/2014/main" id="{3F420DD7-F5E6-47FE-949A-62D63BD0FA44}"/>
              </a:ext>
            </a:extLst>
          </p:cNvPr>
          <p:cNvSpPr txBox="1"/>
          <p:nvPr/>
        </p:nvSpPr>
        <p:spPr>
          <a:xfrm>
            <a:off x="3601845" y="2961899"/>
            <a:ext cx="2364750" cy="900246"/>
          </a:xfrm>
          <a:prstGeom prst="rect">
            <a:avLst/>
          </a:prstGeom>
          <a:solidFill>
            <a:schemeClr val="bg1"/>
          </a:solidFill>
        </p:spPr>
        <p:txBody>
          <a:bodyPr wrap="square" rtlCol="0">
            <a:spAutoFit/>
          </a:bodyPr>
          <a:lstStyle/>
          <a:p>
            <a:pPr marL="171450" indent="-171450">
              <a:buFont typeface="Arial" panose="020B0604020202020204" pitchFamily="34" charset="0"/>
              <a:buChar char="•"/>
              <a:defRPr sz="800" b="0" i="0" u="none" strike="noStrike" kern="1200" baseline="0">
                <a:solidFill>
                  <a:prstClr val="black"/>
                </a:solidFill>
                <a:latin typeface="+mn-lt"/>
                <a:ea typeface="+mn-ea"/>
                <a:cs typeface="+mn-cs"/>
              </a:defRPr>
            </a:pPr>
            <a:r>
              <a:rPr lang="es-ES" sz="1050" dirty="0">
                <a:latin typeface="Segoe UI" panose="020B0502040204020203" pitchFamily="34" charset="0"/>
                <a:cs typeface="Segoe UI" panose="020B0502040204020203" pitchFamily="34" charset="0"/>
              </a:rPr>
              <a:t>Comparte valores con el Consciente, pero se siente confuso con el nuevo paradigma</a:t>
            </a:r>
          </a:p>
          <a:p>
            <a:pPr marL="171450" indent="-171450">
              <a:buFont typeface="Arial" panose="020B0604020202020204" pitchFamily="34" charset="0"/>
              <a:buChar char="•"/>
              <a:defRPr sz="800" b="0" i="0" u="none" strike="noStrike" kern="1200" baseline="0">
                <a:solidFill>
                  <a:prstClr val="black"/>
                </a:solidFill>
                <a:latin typeface="+mn-lt"/>
                <a:ea typeface="+mn-ea"/>
                <a:cs typeface="+mn-cs"/>
              </a:defRPr>
            </a:pPr>
            <a:r>
              <a:rPr lang="es-ES" sz="1050" dirty="0">
                <a:latin typeface="Segoe UI" panose="020B0502040204020203" pitchFamily="34" charset="0"/>
                <a:cs typeface="Segoe UI" panose="020B0502040204020203" pitchFamily="34" charset="0"/>
              </a:rPr>
              <a:t>Hay que empujarle y ayudarle</a:t>
            </a:r>
          </a:p>
          <a:p>
            <a:pPr marL="171450" indent="-171450">
              <a:buFont typeface="Arial" panose="020B0604020202020204" pitchFamily="34" charset="0"/>
              <a:buChar char="•"/>
              <a:defRPr sz="800" b="0" i="0" u="none" strike="noStrike" kern="1200" baseline="0">
                <a:solidFill>
                  <a:prstClr val="black"/>
                </a:solidFill>
                <a:latin typeface="+mn-lt"/>
                <a:ea typeface="+mn-ea"/>
                <a:cs typeface="+mn-cs"/>
              </a:defRPr>
            </a:pPr>
            <a:r>
              <a:rPr lang="es-ES" sz="1050" b="1" dirty="0">
                <a:latin typeface="Segoe UI" panose="020B0502040204020203" pitchFamily="34" charset="0"/>
                <a:cs typeface="Segoe UI" panose="020B0502040204020203" pitchFamily="34" charset="0"/>
              </a:rPr>
              <a:t>Un agente pasivo del cambio</a:t>
            </a:r>
          </a:p>
        </p:txBody>
      </p:sp>
      <p:sp>
        <p:nvSpPr>
          <p:cNvPr id="49" name="CuadroTexto 48">
            <a:extLst>
              <a:ext uri="{FF2B5EF4-FFF2-40B4-BE49-F238E27FC236}">
                <a16:creationId xmlns:a16="http://schemas.microsoft.com/office/drawing/2014/main" id="{1A182A75-58E5-49B4-BEB8-3B2C4A07A465}"/>
              </a:ext>
            </a:extLst>
          </p:cNvPr>
          <p:cNvSpPr txBox="1"/>
          <p:nvPr/>
        </p:nvSpPr>
        <p:spPr>
          <a:xfrm>
            <a:off x="6464471" y="2961899"/>
            <a:ext cx="2270220" cy="577081"/>
          </a:xfrm>
          <a:prstGeom prst="rect">
            <a:avLst/>
          </a:prstGeom>
          <a:solidFill>
            <a:schemeClr val="bg1"/>
          </a:solidFill>
        </p:spPr>
        <p:txBody>
          <a:bodyPr wrap="square" rtlCol="0">
            <a:spAutoFit/>
          </a:bodyPr>
          <a:lstStyle/>
          <a:p>
            <a:pPr marL="171450" indent="-171450">
              <a:buFont typeface="Arial" panose="020B0604020202020204" pitchFamily="34" charset="0"/>
              <a:buChar char="•"/>
              <a:defRPr sz="800" b="0" i="0" u="none" strike="noStrike" kern="1200" baseline="0">
                <a:solidFill>
                  <a:prstClr val="black"/>
                </a:solidFill>
                <a:latin typeface="+mn-lt"/>
                <a:ea typeface="+mn-ea"/>
                <a:cs typeface="+mn-cs"/>
              </a:defRPr>
            </a:pPr>
            <a:r>
              <a:rPr lang="es-ES" sz="1050" dirty="0">
                <a:latin typeface="Segoe UI" panose="020B0502040204020203" pitchFamily="34" charset="0"/>
                <a:cs typeface="Segoe UI" panose="020B0502040204020203" pitchFamily="34" charset="0"/>
              </a:rPr>
              <a:t>Sigue anclado en un modelo de masculinidad tradicional, al que no quiere renunciar</a:t>
            </a:r>
          </a:p>
        </p:txBody>
      </p:sp>
      <p:sp>
        <p:nvSpPr>
          <p:cNvPr id="51" name="CuadroTexto 50">
            <a:extLst>
              <a:ext uri="{FF2B5EF4-FFF2-40B4-BE49-F238E27FC236}">
                <a16:creationId xmlns:a16="http://schemas.microsoft.com/office/drawing/2014/main" id="{80C18EE4-9D31-4470-A0FF-FFDD8E29E9CF}"/>
              </a:ext>
            </a:extLst>
          </p:cNvPr>
          <p:cNvSpPr txBox="1"/>
          <p:nvPr/>
        </p:nvSpPr>
        <p:spPr>
          <a:xfrm>
            <a:off x="7173250" y="4732424"/>
            <a:ext cx="1855003" cy="284723"/>
          </a:xfrm>
          <a:prstGeom prst="rect">
            <a:avLst/>
          </a:prstGeom>
          <a:noFill/>
        </p:spPr>
        <p:txBody>
          <a:bodyPr wrap="square">
            <a:spAutoFit/>
          </a:bodyPr>
          <a:lstStyle/>
          <a:p>
            <a:r>
              <a:rPr kumimoji="0" lang="es-ES" sz="12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(Base: 1408 entrevistas)</a:t>
            </a:r>
            <a:endParaRPr lang="es-ES" dirty="0"/>
          </a:p>
        </p:txBody>
      </p:sp>
    </p:spTree>
    <p:extLst>
      <p:ext uri="{BB962C8B-B14F-4D97-AF65-F5344CB8AC3E}">
        <p14:creationId xmlns:p14="http://schemas.microsoft.com/office/powerpoint/2010/main" val="3983666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423" name="Forma libre: forma 422">
            <a:extLst>
              <a:ext uri="{FF2B5EF4-FFF2-40B4-BE49-F238E27FC236}">
                <a16:creationId xmlns:a16="http://schemas.microsoft.com/office/drawing/2014/main" id="{3479EAB0-3257-4210-BA4D-75DE4A7C4429}"/>
              </a:ext>
            </a:extLst>
          </p:cNvPr>
          <p:cNvSpPr/>
          <p:nvPr/>
        </p:nvSpPr>
        <p:spPr>
          <a:xfrm>
            <a:off x="7298226" y="968749"/>
            <a:ext cx="1501382" cy="758573"/>
          </a:xfrm>
          <a:custGeom>
            <a:avLst/>
            <a:gdLst>
              <a:gd name="connsiteX0" fmla="*/ 302439 w 2149880"/>
              <a:gd name="connsiteY0" fmla="*/ 123031 h 1358240"/>
              <a:gd name="connsiteX1" fmla="*/ 1734424 w 2149880"/>
              <a:gd name="connsiteY1" fmla="*/ 62646 h 1358240"/>
              <a:gd name="connsiteX2" fmla="*/ 2113986 w 2149880"/>
              <a:gd name="connsiteY2" fmla="*/ 735507 h 1358240"/>
              <a:gd name="connsiteX3" fmla="*/ 1009805 w 2149880"/>
              <a:gd name="connsiteY3" fmla="*/ 1356609 h 1358240"/>
              <a:gd name="connsiteX4" fmla="*/ 52273 w 2149880"/>
              <a:gd name="connsiteY4" fmla="*/ 890782 h 1358240"/>
              <a:gd name="connsiteX5" fmla="*/ 302439 w 2149880"/>
              <a:gd name="connsiteY5" fmla="*/ 123031 h 13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9880" h="1358240">
                <a:moveTo>
                  <a:pt x="302439" y="123031"/>
                </a:moveTo>
                <a:cubicBezTo>
                  <a:pt x="582798" y="-14992"/>
                  <a:pt x="1432500" y="-39433"/>
                  <a:pt x="1734424" y="62646"/>
                </a:cubicBezTo>
                <a:cubicBezTo>
                  <a:pt x="2036348" y="164725"/>
                  <a:pt x="2234756" y="519847"/>
                  <a:pt x="2113986" y="735507"/>
                </a:cubicBezTo>
                <a:cubicBezTo>
                  <a:pt x="1993216" y="951168"/>
                  <a:pt x="1353424" y="1330730"/>
                  <a:pt x="1009805" y="1356609"/>
                </a:cubicBezTo>
                <a:cubicBezTo>
                  <a:pt x="666186" y="1382488"/>
                  <a:pt x="173043" y="1094941"/>
                  <a:pt x="52273" y="890782"/>
                </a:cubicBezTo>
                <a:cubicBezTo>
                  <a:pt x="-68497" y="686624"/>
                  <a:pt x="22080" y="261054"/>
                  <a:pt x="302439" y="123031"/>
                </a:cubicBezTo>
                <a:close/>
              </a:path>
            </a:pathLst>
          </a:custGeom>
          <a:solidFill>
            <a:srgbClr val="E7E6E6">
              <a:lumMod val="75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4" name="Forma libre: forma 423">
            <a:extLst>
              <a:ext uri="{FF2B5EF4-FFF2-40B4-BE49-F238E27FC236}">
                <a16:creationId xmlns:a16="http://schemas.microsoft.com/office/drawing/2014/main" id="{E8A90D3A-975F-437B-AC4B-00A3D840663A}"/>
              </a:ext>
            </a:extLst>
          </p:cNvPr>
          <p:cNvSpPr/>
          <p:nvPr/>
        </p:nvSpPr>
        <p:spPr>
          <a:xfrm>
            <a:off x="5100171" y="843416"/>
            <a:ext cx="1924090" cy="834543"/>
          </a:xfrm>
          <a:custGeom>
            <a:avLst/>
            <a:gdLst>
              <a:gd name="connsiteX0" fmla="*/ 196530 w 2784656"/>
              <a:gd name="connsiteY0" fmla="*/ 96586 h 1343684"/>
              <a:gd name="connsiteX1" fmla="*/ 688236 w 2784656"/>
              <a:gd name="connsiteY1" fmla="*/ 1695 h 1343684"/>
              <a:gd name="connsiteX2" fmla="*/ 2077089 w 2784656"/>
              <a:gd name="connsiteY2" fmla="*/ 87959 h 1343684"/>
              <a:gd name="connsiteX3" fmla="*/ 2784455 w 2784656"/>
              <a:gd name="connsiteY3" fmla="*/ 476148 h 1343684"/>
              <a:gd name="connsiteX4" fmla="*/ 2016704 w 2784656"/>
              <a:gd name="connsiteY4" fmla="*/ 1252525 h 1343684"/>
              <a:gd name="connsiteX5" fmla="*/ 558840 w 2784656"/>
              <a:gd name="connsiteY5" fmla="*/ 1269778 h 1343684"/>
              <a:gd name="connsiteX6" fmla="*/ 15376 w 2784656"/>
              <a:gd name="connsiteY6" fmla="*/ 726314 h 1343684"/>
              <a:gd name="connsiteX7" fmla="*/ 196530 w 2784656"/>
              <a:gd name="connsiteY7" fmla="*/ 96586 h 134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4656" h="1343684">
                <a:moveTo>
                  <a:pt x="196530" y="96586"/>
                </a:moveTo>
                <a:cubicBezTo>
                  <a:pt x="308673" y="-24184"/>
                  <a:pt x="374810" y="3133"/>
                  <a:pt x="688236" y="1695"/>
                </a:cubicBezTo>
                <a:cubicBezTo>
                  <a:pt x="1001663" y="257"/>
                  <a:pt x="1727719" y="8884"/>
                  <a:pt x="2077089" y="87959"/>
                </a:cubicBezTo>
                <a:cubicBezTo>
                  <a:pt x="2426459" y="167034"/>
                  <a:pt x="2794519" y="282054"/>
                  <a:pt x="2784455" y="476148"/>
                </a:cubicBezTo>
                <a:cubicBezTo>
                  <a:pt x="2774391" y="670242"/>
                  <a:pt x="2387640" y="1120253"/>
                  <a:pt x="2016704" y="1252525"/>
                </a:cubicBezTo>
                <a:cubicBezTo>
                  <a:pt x="1645768" y="1384797"/>
                  <a:pt x="892395" y="1357480"/>
                  <a:pt x="558840" y="1269778"/>
                </a:cubicBezTo>
                <a:cubicBezTo>
                  <a:pt x="225285" y="1182076"/>
                  <a:pt x="75761" y="921846"/>
                  <a:pt x="15376" y="726314"/>
                </a:cubicBezTo>
                <a:cubicBezTo>
                  <a:pt x="-45009" y="530782"/>
                  <a:pt x="84387" y="217356"/>
                  <a:pt x="196530" y="96586"/>
                </a:cubicBezTo>
                <a:close/>
              </a:path>
            </a:pathLst>
          </a:custGeom>
          <a:solidFill>
            <a:srgbClr val="70AD47">
              <a:lumMod val="20000"/>
              <a:lumOff val="8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5" name="Forma libre: forma 424">
            <a:extLst>
              <a:ext uri="{FF2B5EF4-FFF2-40B4-BE49-F238E27FC236}">
                <a16:creationId xmlns:a16="http://schemas.microsoft.com/office/drawing/2014/main" id="{54425627-C207-4FEE-982A-FA2534F21706}"/>
              </a:ext>
            </a:extLst>
          </p:cNvPr>
          <p:cNvSpPr/>
          <p:nvPr/>
        </p:nvSpPr>
        <p:spPr>
          <a:xfrm>
            <a:off x="824346" y="995103"/>
            <a:ext cx="3873991" cy="652780"/>
          </a:xfrm>
          <a:custGeom>
            <a:avLst/>
            <a:gdLst>
              <a:gd name="connsiteX0" fmla="*/ 70755 w 3357402"/>
              <a:gd name="connsiteY0" fmla="*/ 607860 h 1608427"/>
              <a:gd name="connsiteX1" fmla="*/ 579714 w 3357402"/>
              <a:gd name="connsiteY1" fmla="*/ 21264 h 1608427"/>
              <a:gd name="connsiteX2" fmla="*/ 2727691 w 3357402"/>
              <a:gd name="connsiteY2" fmla="*/ 219671 h 1608427"/>
              <a:gd name="connsiteX3" fmla="*/ 3314287 w 3357402"/>
              <a:gd name="connsiteY3" fmla="*/ 1073686 h 1608427"/>
              <a:gd name="connsiteX4" fmla="*/ 1787412 w 3357402"/>
              <a:gd name="connsiteY4" fmla="*/ 1599898 h 1608427"/>
              <a:gd name="connsiteX5" fmla="*/ 191525 w 3357402"/>
              <a:gd name="connsiteY5" fmla="*/ 1341105 h 1608427"/>
              <a:gd name="connsiteX6" fmla="*/ 70755 w 3357402"/>
              <a:gd name="connsiteY6" fmla="*/ 607860 h 160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7402" h="1608427">
                <a:moveTo>
                  <a:pt x="70755" y="607860"/>
                </a:moveTo>
                <a:cubicBezTo>
                  <a:pt x="135453" y="387886"/>
                  <a:pt x="136891" y="85962"/>
                  <a:pt x="579714" y="21264"/>
                </a:cubicBezTo>
                <a:cubicBezTo>
                  <a:pt x="1022537" y="-43434"/>
                  <a:pt x="2271929" y="44267"/>
                  <a:pt x="2727691" y="219671"/>
                </a:cubicBezTo>
                <a:cubicBezTo>
                  <a:pt x="3183453" y="395075"/>
                  <a:pt x="3471000" y="843648"/>
                  <a:pt x="3314287" y="1073686"/>
                </a:cubicBezTo>
                <a:cubicBezTo>
                  <a:pt x="3157574" y="1303724"/>
                  <a:pt x="2307872" y="1555328"/>
                  <a:pt x="1787412" y="1599898"/>
                </a:cubicBezTo>
                <a:cubicBezTo>
                  <a:pt x="1266952" y="1644468"/>
                  <a:pt x="476197" y="1507882"/>
                  <a:pt x="191525" y="1341105"/>
                </a:cubicBezTo>
                <a:cubicBezTo>
                  <a:pt x="-93147" y="1174328"/>
                  <a:pt x="6057" y="827834"/>
                  <a:pt x="70755" y="607860"/>
                </a:cubicBezTo>
                <a:close/>
              </a:path>
            </a:pathLst>
          </a:cu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s-ES" sz="101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6" name="Rectángulo 425">
            <a:extLst>
              <a:ext uri="{FF2B5EF4-FFF2-40B4-BE49-F238E27FC236}">
                <a16:creationId xmlns:a16="http://schemas.microsoft.com/office/drawing/2014/main" id="{332FF492-ED80-4CB2-BF17-1C6F94032F2F}"/>
              </a:ext>
            </a:extLst>
          </p:cNvPr>
          <p:cNvSpPr/>
          <p:nvPr/>
        </p:nvSpPr>
        <p:spPr>
          <a:xfrm>
            <a:off x="3485969" y="2067055"/>
            <a:ext cx="1584374" cy="323165"/>
          </a:xfrm>
          <a:prstGeom prst="rect">
            <a:avLst/>
          </a:prstGeom>
        </p:spPr>
        <p:txBody>
          <a:bodyPr wrap="square">
            <a:spAutoFit/>
          </a:bodyPr>
          <a:lstStyle/>
          <a:p>
            <a:pPr algn="ctr" defTabSz="685800"/>
            <a:r>
              <a:rPr lang="es-ES" sz="1500" dirty="0">
                <a:solidFill>
                  <a:prstClr val="black"/>
                </a:solidFill>
                <a:latin typeface="Impact" panose="020B0806030902050204" pitchFamily="34" charset="0"/>
              </a:rPr>
              <a:t>CONSCIENTE</a:t>
            </a:r>
          </a:p>
        </p:txBody>
      </p:sp>
      <p:sp>
        <p:nvSpPr>
          <p:cNvPr id="427" name="Rectángulo 426">
            <a:extLst>
              <a:ext uri="{FF2B5EF4-FFF2-40B4-BE49-F238E27FC236}">
                <a16:creationId xmlns:a16="http://schemas.microsoft.com/office/drawing/2014/main" id="{13370F8A-6CC6-4F11-BD7B-FB35B249E76D}"/>
              </a:ext>
            </a:extLst>
          </p:cNvPr>
          <p:cNvSpPr/>
          <p:nvPr/>
        </p:nvSpPr>
        <p:spPr>
          <a:xfrm>
            <a:off x="5472866" y="2067055"/>
            <a:ext cx="1309981" cy="323165"/>
          </a:xfrm>
          <a:prstGeom prst="rect">
            <a:avLst/>
          </a:prstGeom>
        </p:spPr>
        <p:txBody>
          <a:bodyPr wrap="square">
            <a:spAutoFit/>
          </a:bodyPr>
          <a:lstStyle/>
          <a:p>
            <a:pPr algn="ctr" defTabSz="685800"/>
            <a:r>
              <a:rPr lang="es-ES" sz="1500" dirty="0">
                <a:solidFill>
                  <a:prstClr val="black"/>
                </a:solidFill>
                <a:latin typeface="Impact" panose="020B0806030902050204" pitchFamily="34" charset="0"/>
              </a:rPr>
              <a:t>CONFUNDIDO</a:t>
            </a:r>
          </a:p>
        </p:txBody>
      </p:sp>
      <p:sp>
        <p:nvSpPr>
          <p:cNvPr id="428" name="Rectángulo 427">
            <a:extLst>
              <a:ext uri="{FF2B5EF4-FFF2-40B4-BE49-F238E27FC236}">
                <a16:creationId xmlns:a16="http://schemas.microsoft.com/office/drawing/2014/main" id="{F4EA03C6-4F47-42E5-9CB7-914C3B98B2A7}"/>
              </a:ext>
            </a:extLst>
          </p:cNvPr>
          <p:cNvSpPr/>
          <p:nvPr/>
        </p:nvSpPr>
        <p:spPr>
          <a:xfrm>
            <a:off x="7405233" y="2067055"/>
            <a:ext cx="1370365" cy="323165"/>
          </a:xfrm>
          <a:prstGeom prst="rect">
            <a:avLst/>
          </a:prstGeom>
        </p:spPr>
        <p:txBody>
          <a:bodyPr wrap="square">
            <a:spAutoFit/>
          </a:bodyPr>
          <a:lstStyle/>
          <a:p>
            <a:pPr algn="ctr" defTabSz="685800"/>
            <a:r>
              <a:rPr lang="es-ES" sz="1500" dirty="0">
                <a:solidFill>
                  <a:prstClr val="black"/>
                </a:solidFill>
                <a:latin typeface="Impact" panose="020B0806030902050204" pitchFamily="34" charset="0"/>
              </a:rPr>
              <a:t>RESISTENTE</a:t>
            </a:r>
          </a:p>
        </p:txBody>
      </p:sp>
      <p:sp>
        <p:nvSpPr>
          <p:cNvPr id="429" name="CuadroTexto 428">
            <a:extLst>
              <a:ext uri="{FF2B5EF4-FFF2-40B4-BE49-F238E27FC236}">
                <a16:creationId xmlns:a16="http://schemas.microsoft.com/office/drawing/2014/main" id="{63A0D970-6E13-4296-BD75-60B78DA5F99A}"/>
              </a:ext>
            </a:extLst>
          </p:cNvPr>
          <p:cNvSpPr txBox="1"/>
          <p:nvPr/>
        </p:nvSpPr>
        <p:spPr>
          <a:xfrm>
            <a:off x="4021502" y="1852781"/>
            <a:ext cx="477798" cy="253916"/>
          </a:xfrm>
          <a:prstGeom prst="rect">
            <a:avLst/>
          </a:prstGeom>
          <a:solidFill>
            <a:srgbClr val="FFC000"/>
          </a:solid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s-ES" sz="1050" b="0" i="0" u="none" strike="noStrike" kern="0" cap="none" spc="0" normalizeH="0" baseline="0" noProof="0" dirty="0">
                <a:ln>
                  <a:noFill/>
                </a:ln>
                <a:solidFill>
                  <a:prstClr val="black"/>
                </a:solidFill>
                <a:effectLst/>
                <a:uLnTx/>
                <a:uFillTx/>
                <a:latin typeface="Impact" panose="020B0806030902050204" pitchFamily="34" charset="0"/>
              </a:rPr>
              <a:t>54%</a:t>
            </a:r>
            <a:endParaRPr kumimoji="0" lang="en-US" sz="1050" b="0" i="0" u="none" strike="noStrike" kern="0" cap="none" spc="0" normalizeH="0" baseline="0" noProof="0" dirty="0">
              <a:ln>
                <a:noFill/>
              </a:ln>
              <a:solidFill>
                <a:prstClr val="black"/>
              </a:solidFill>
              <a:effectLst/>
              <a:uLnTx/>
              <a:uFillTx/>
              <a:latin typeface="Impact" panose="020B0806030902050204" pitchFamily="34" charset="0"/>
            </a:endParaRPr>
          </a:p>
        </p:txBody>
      </p:sp>
      <p:sp>
        <p:nvSpPr>
          <p:cNvPr id="430" name="CuadroTexto 429">
            <a:extLst>
              <a:ext uri="{FF2B5EF4-FFF2-40B4-BE49-F238E27FC236}">
                <a16:creationId xmlns:a16="http://schemas.microsoft.com/office/drawing/2014/main" id="{3BCB09BC-E885-45A5-ACD8-3B984A551DC6}"/>
              </a:ext>
            </a:extLst>
          </p:cNvPr>
          <p:cNvSpPr txBox="1"/>
          <p:nvPr/>
        </p:nvSpPr>
        <p:spPr>
          <a:xfrm>
            <a:off x="5912714" y="1852781"/>
            <a:ext cx="441405" cy="253916"/>
          </a:xfrm>
          <a:prstGeom prst="rect">
            <a:avLst/>
          </a:prstGeom>
          <a:solidFill>
            <a:srgbClr val="FFC000"/>
          </a:solid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s-ES" sz="1050" b="0" i="0" u="none" strike="noStrike" kern="0" cap="none" spc="0" normalizeH="0" baseline="0" noProof="0" dirty="0">
                <a:ln>
                  <a:noFill/>
                </a:ln>
                <a:solidFill>
                  <a:prstClr val="black"/>
                </a:solidFill>
                <a:effectLst/>
                <a:uLnTx/>
                <a:uFillTx/>
                <a:latin typeface="Impact" panose="020B0806030902050204" pitchFamily="34" charset="0"/>
              </a:rPr>
              <a:t>14%</a:t>
            </a:r>
            <a:endParaRPr kumimoji="0" lang="en-US" sz="1050" b="0" i="0" u="none" strike="noStrike" kern="0" cap="none" spc="0" normalizeH="0" baseline="0" noProof="0" dirty="0">
              <a:ln>
                <a:noFill/>
              </a:ln>
              <a:solidFill>
                <a:prstClr val="black"/>
              </a:solidFill>
              <a:effectLst/>
              <a:uLnTx/>
              <a:uFillTx/>
              <a:latin typeface="Impact" panose="020B0806030902050204" pitchFamily="34" charset="0"/>
            </a:endParaRPr>
          </a:p>
        </p:txBody>
      </p:sp>
      <p:sp>
        <p:nvSpPr>
          <p:cNvPr id="431" name="CuadroTexto 430">
            <a:extLst>
              <a:ext uri="{FF2B5EF4-FFF2-40B4-BE49-F238E27FC236}">
                <a16:creationId xmlns:a16="http://schemas.microsoft.com/office/drawing/2014/main" id="{8A748298-E9C8-44C6-85DD-81F569451F18}"/>
              </a:ext>
            </a:extLst>
          </p:cNvPr>
          <p:cNvSpPr txBox="1"/>
          <p:nvPr/>
        </p:nvSpPr>
        <p:spPr>
          <a:xfrm>
            <a:off x="7850729" y="1843112"/>
            <a:ext cx="446219" cy="253916"/>
          </a:xfrm>
          <a:prstGeom prst="rect">
            <a:avLst/>
          </a:prstGeom>
          <a:solidFill>
            <a:srgbClr val="FFC000"/>
          </a:solid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s-ES" sz="1050" b="0" i="0" u="none" strike="noStrike" kern="0" cap="none" spc="0" normalizeH="0" baseline="0" noProof="0" dirty="0">
                <a:ln>
                  <a:noFill/>
                </a:ln>
                <a:solidFill>
                  <a:prstClr val="black"/>
                </a:solidFill>
                <a:effectLst/>
                <a:uLnTx/>
                <a:uFillTx/>
                <a:latin typeface="Impact" panose="020B0806030902050204" pitchFamily="34" charset="0"/>
              </a:rPr>
              <a:t>32%</a:t>
            </a:r>
            <a:endParaRPr kumimoji="0" lang="en-US" sz="1050" b="0" i="0" u="none" strike="noStrike" kern="0" cap="none" spc="0" normalizeH="0" baseline="0" noProof="0" dirty="0">
              <a:ln>
                <a:noFill/>
              </a:ln>
              <a:solidFill>
                <a:prstClr val="black"/>
              </a:solidFill>
              <a:effectLst/>
              <a:uLnTx/>
              <a:uFillTx/>
              <a:latin typeface="Impact" panose="020B0806030902050204" pitchFamily="34" charset="0"/>
            </a:endParaRPr>
          </a:p>
        </p:txBody>
      </p:sp>
      <p:graphicFrame>
        <p:nvGraphicFramePr>
          <p:cNvPr id="432" name="Gráfico 431">
            <a:extLst>
              <a:ext uri="{FF2B5EF4-FFF2-40B4-BE49-F238E27FC236}">
                <a16:creationId xmlns:a16="http://schemas.microsoft.com/office/drawing/2014/main" id="{7829A72A-D68D-4BF3-8EC5-2532743C109E}"/>
              </a:ext>
            </a:extLst>
          </p:cNvPr>
          <p:cNvGraphicFramePr/>
          <p:nvPr>
            <p:extLst>
              <p:ext uri="{D42A27DB-BD31-4B8C-83A1-F6EECF244321}">
                <p14:modId xmlns:p14="http://schemas.microsoft.com/office/powerpoint/2010/main" val="904980245"/>
              </p:ext>
            </p:extLst>
          </p:nvPr>
        </p:nvGraphicFramePr>
        <p:xfrm>
          <a:off x="1294258" y="2265881"/>
          <a:ext cx="2052216" cy="473129"/>
        </p:xfrm>
        <a:graphic>
          <a:graphicData uri="http://schemas.openxmlformats.org/drawingml/2006/chart">
            <c:chart xmlns:c="http://schemas.openxmlformats.org/drawingml/2006/chart" xmlns:r="http://schemas.openxmlformats.org/officeDocument/2006/relationships" r:id="rId3"/>
          </a:graphicData>
        </a:graphic>
      </p:graphicFrame>
      <p:sp>
        <p:nvSpPr>
          <p:cNvPr id="433" name="Elipse 432">
            <a:extLst>
              <a:ext uri="{FF2B5EF4-FFF2-40B4-BE49-F238E27FC236}">
                <a16:creationId xmlns:a16="http://schemas.microsoft.com/office/drawing/2014/main" id="{C975CA3E-B94F-4A89-A4BC-830CA9645453}"/>
              </a:ext>
            </a:extLst>
          </p:cNvPr>
          <p:cNvSpPr/>
          <p:nvPr/>
        </p:nvSpPr>
        <p:spPr>
          <a:xfrm>
            <a:off x="419325" y="2306408"/>
            <a:ext cx="1503805" cy="392076"/>
          </a:xfrm>
          <a:prstGeom prst="ellipse">
            <a:avLst/>
          </a:prstGeom>
          <a:noFill/>
          <a:ln w="12700" cap="flat" cmpd="sng" algn="ctr">
            <a:noFill/>
            <a:prstDash val="solid"/>
            <a:miter lim="800000"/>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8335" marR="0" lvl="0" indent="0" algn="r" defTabSz="685800" eaLnBrk="1" fontAlgn="base" latinLnBrk="0" hangingPunct="1">
              <a:lnSpc>
                <a:spcPct val="90000"/>
              </a:lnSpc>
              <a:spcBef>
                <a:spcPts val="600"/>
              </a:spcBef>
              <a:spcAft>
                <a:spcPct val="0"/>
              </a:spcAft>
              <a:buClrTx/>
              <a:buSzTx/>
              <a:buFontTx/>
              <a:buNone/>
              <a:tabLst/>
              <a:defRPr/>
            </a:pPr>
            <a:r>
              <a:rPr kumimoji="0" lang="es-ES" sz="1050" b="1" i="0" u="none" strike="noStrike" kern="0" cap="none" spc="0" normalizeH="0" baseline="0" noProof="0" dirty="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Familia y Paternidad</a:t>
            </a:r>
          </a:p>
        </p:txBody>
      </p:sp>
      <p:graphicFrame>
        <p:nvGraphicFramePr>
          <p:cNvPr id="434" name="Gráfico 433">
            <a:extLst>
              <a:ext uri="{FF2B5EF4-FFF2-40B4-BE49-F238E27FC236}">
                <a16:creationId xmlns:a16="http://schemas.microsoft.com/office/drawing/2014/main" id="{0C3D01D8-5C7C-4A03-A3B4-395DD22F8540}"/>
              </a:ext>
            </a:extLst>
          </p:cNvPr>
          <p:cNvGraphicFramePr/>
          <p:nvPr>
            <p:extLst>
              <p:ext uri="{D42A27DB-BD31-4B8C-83A1-F6EECF244321}">
                <p14:modId xmlns:p14="http://schemas.microsoft.com/office/powerpoint/2010/main" val="565323679"/>
              </p:ext>
            </p:extLst>
          </p:nvPr>
        </p:nvGraphicFramePr>
        <p:xfrm>
          <a:off x="1294258" y="2609531"/>
          <a:ext cx="2052216" cy="473129"/>
        </p:xfrm>
        <a:graphic>
          <a:graphicData uri="http://schemas.openxmlformats.org/drawingml/2006/chart">
            <c:chart xmlns:c="http://schemas.openxmlformats.org/drawingml/2006/chart" xmlns:r="http://schemas.openxmlformats.org/officeDocument/2006/relationships" r:id="rId4"/>
          </a:graphicData>
        </a:graphic>
      </p:graphicFrame>
      <p:sp>
        <p:nvSpPr>
          <p:cNvPr id="435" name="Elipse 434">
            <a:extLst>
              <a:ext uri="{FF2B5EF4-FFF2-40B4-BE49-F238E27FC236}">
                <a16:creationId xmlns:a16="http://schemas.microsoft.com/office/drawing/2014/main" id="{C2544FBE-ACB1-49A4-9EF5-99727EF4D0A2}"/>
              </a:ext>
            </a:extLst>
          </p:cNvPr>
          <p:cNvSpPr/>
          <p:nvPr/>
        </p:nvSpPr>
        <p:spPr>
          <a:xfrm>
            <a:off x="419325" y="2650058"/>
            <a:ext cx="1503805" cy="392076"/>
          </a:xfrm>
          <a:prstGeom prst="ellipse">
            <a:avLst/>
          </a:prstGeom>
          <a:noFill/>
          <a:ln w="12700" cap="flat" cmpd="sng" algn="ctr">
            <a:noFill/>
            <a:prstDash val="solid"/>
            <a:miter lim="800000"/>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8335" marR="0" lvl="0" indent="0" algn="r" defTabSz="685800" eaLnBrk="1" fontAlgn="base" latinLnBrk="0" hangingPunct="1">
              <a:lnSpc>
                <a:spcPct val="90000"/>
              </a:lnSpc>
              <a:spcBef>
                <a:spcPts val="600"/>
              </a:spcBef>
              <a:spcAft>
                <a:spcPct val="0"/>
              </a:spcAft>
              <a:buClrTx/>
              <a:buSzTx/>
              <a:buFontTx/>
              <a:buNone/>
              <a:tabLst/>
              <a:defRPr/>
            </a:pPr>
            <a:r>
              <a:rPr kumimoji="0" lang="es-ES" sz="1050" b="1" i="0" u="none" strike="noStrike" kern="0" cap="none" spc="0" normalizeH="0" baseline="0" noProof="0" dirty="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Hogar</a:t>
            </a:r>
          </a:p>
        </p:txBody>
      </p:sp>
      <p:graphicFrame>
        <p:nvGraphicFramePr>
          <p:cNvPr id="436" name="Gráfico 435">
            <a:extLst>
              <a:ext uri="{FF2B5EF4-FFF2-40B4-BE49-F238E27FC236}">
                <a16:creationId xmlns:a16="http://schemas.microsoft.com/office/drawing/2014/main" id="{23308C69-E4CE-411C-96CA-6A9483B3FFE6}"/>
              </a:ext>
            </a:extLst>
          </p:cNvPr>
          <p:cNvGraphicFramePr/>
          <p:nvPr>
            <p:extLst>
              <p:ext uri="{D42A27DB-BD31-4B8C-83A1-F6EECF244321}">
                <p14:modId xmlns:p14="http://schemas.microsoft.com/office/powerpoint/2010/main" val="3264522832"/>
              </p:ext>
            </p:extLst>
          </p:nvPr>
        </p:nvGraphicFramePr>
        <p:xfrm>
          <a:off x="1294258" y="2949412"/>
          <a:ext cx="2052216" cy="473129"/>
        </p:xfrm>
        <a:graphic>
          <a:graphicData uri="http://schemas.openxmlformats.org/drawingml/2006/chart">
            <c:chart xmlns:c="http://schemas.openxmlformats.org/drawingml/2006/chart" xmlns:r="http://schemas.openxmlformats.org/officeDocument/2006/relationships" r:id="rId5"/>
          </a:graphicData>
        </a:graphic>
      </p:graphicFrame>
      <p:sp>
        <p:nvSpPr>
          <p:cNvPr id="437" name="Elipse 436">
            <a:extLst>
              <a:ext uri="{FF2B5EF4-FFF2-40B4-BE49-F238E27FC236}">
                <a16:creationId xmlns:a16="http://schemas.microsoft.com/office/drawing/2014/main" id="{748F3920-5808-4DEC-AFE2-000922E9BA1B}"/>
              </a:ext>
            </a:extLst>
          </p:cNvPr>
          <p:cNvSpPr/>
          <p:nvPr/>
        </p:nvSpPr>
        <p:spPr>
          <a:xfrm>
            <a:off x="419325" y="2989938"/>
            <a:ext cx="1503805" cy="392076"/>
          </a:xfrm>
          <a:prstGeom prst="ellipse">
            <a:avLst/>
          </a:prstGeom>
          <a:noFill/>
          <a:ln w="12700" cap="flat" cmpd="sng" algn="ctr">
            <a:noFill/>
            <a:prstDash val="solid"/>
            <a:miter lim="800000"/>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8335" marR="0" lvl="0" indent="0" algn="r" defTabSz="685800" eaLnBrk="1" fontAlgn="base" latinLnBrk="0" hangingPunct="1">
              <a:lnSpc>
                <a:spcPct val="90000"/>
              </a:lnSpc>
              <a:spcBef>
                <a:spcPts val="600"/>
              </a:spcBef>
              <a:spcAft>
                <a:spcPct val="0"/>
              </a:spcAft>
              <a:buClrTx/>
              <a:buSzTx/>
              <a:buFontTx/>
              <a:buNone/>
              <a:tabLst/>
              <a:defRPr/>
            </a:pPr>
            <a:r>
              <a:rPr kumimoji="0" lang="es-ES" sz="1050" b="1" i="0" u="none" strike="noStrike" kern="0" cap="none" spc="0" normalizeH="0" baseline="0" noProof="0" dirty="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Relaciones personales</a:t>
            </a:r>
          </a:p>
        </p:txBody>
      </p:sp>
      <p:graphicFrame>
        <p:nvGraphicFramePr>
          <p:cNvPr id="438" name="Gráfico 437">
            <a:extLst>
              <a:ext uri="{FF2B5EF4-FFF2-40B4-BE49-F238E27FC236}">
                <a16:creationId xmlns:a16="http://schemas.microsoft.com/office/drawing/2014/main" id="{7734CC16-04AB-4D78-A9A7-1313DBDF6C8E}"/>
              </a:ext>
            </a:extLst>
          </p:cNvPr>
          <p:cNvGraphicFramePr/>
          <p:nvPr>
            <p:extLst>
              <p:ext uri="{D42A27DB-BD31-4B8C-83A1-F6EECF244321}">
                <p14:modId xmlns:p14="http://schemas.microsoft.com/office/powerpoint/2010/main" val="423549801"/>
              </p:ext>
            </p:extLst>
          </p:nvPr>
        </p:nvGraphicFramePr>
        <p:xfrm>
          <a:off x="1294258" y="3301770"/>
          <a:ext cx="2052216" cy="473129"/>
        </p:xfrm>
        <a:graphic>
          <a:graphicData uri="http://schemas.openxmlformats.org/drawingml/2006/chart">
            <c:chart xmlns:c="http://schemas.openxmlformats.org/drawingml/2006/chart" xmlns:r="http://schemas.openxmlformats.org/officeDocument/2006/relationships" r:id="rId6"/>
          </a:graphicData>
        </a:graphic>
      </p:graphicFrame>
      <p:sp>
        <p:nvSpPr>
          <p:cNvPr id="439" name="Elipse 438">
            <a:extLst>
              <a:ext uri="{FF2B5EF4-FFF2-40B4-BE49-F238E27FC236}">
                <a16:creationId xmlns:a16="http://schemas.microsoft.com/office/drawing/2014/main" id="{E23E258B-96C7-4DC6-AFB9-BAA8B986BADF}"/>
              </a:ext>
            </a:extLst>
          </p:cNvPr>
          <p:cNvSpPr/>
          <p:nvPr/>
        </p:nvSpPr>
        <p:spPr>
          <a:xfrm>
            <a:off x="419325" y="3342297"/>
            <a:ext cx="1503805" cy="392076"/>
          </a:xfrm>
          <a:prstGeom prst="ellipse">
            <a:avLst/>
          </a:prstGeom>
          <a:noFill/>
          <a:ln w="12700" cap="flat" cmpd="sng" algn="ctr">
            <a:noFill/>
            <a:prstDash val="solid"/>
            <a:miter lim="800000"/>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8335" marR="0" lvl="0" indent="0" algn="r" defTabSz="685800" eaLnBrk="1" fontAlgn="base" latinLnBrk="0" hangingPunct="1">
              <a:lnSpc>
                <a:spcPct val="90000"/>
              </a:lnSpc>
              <a:spcBef>
                <a:spcPts val="600"/>
              </a:spcBef>
              <a:spcAft>
                <a:spcPct val="0"/>
              </a:spcAft>
              <a:buClrTx/>
              <a:buSzTx/>
              <a:buFontTx/>
              <a:buNone/>
              <a:tabLst/>
              <a:defRPr/>
            </a:pPr>
            <a:r>
              <a:rPr kumimoji="0" lang="es-ES" sz="1050" b="1" i="0" u="none" strike="noStrike" kern="0" cap="none" spc="0" normalizeH="0" baseline="0" noProof="0" dirty="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Vivencia del trabajo</a:t>
            </a:r>
          </a:p>
        </p:txBody>
      </p:sp>
      <p:sp>
        <p:nvSpPr>
          <p:cNvPr id="440" name="Elipse 439">
            <a:extLst>
              <a:ext uri="{FF2B5EF4-FFF2-40B4-BE49-F238E27FC236}">
                <a16:creationId xmlns:a16="http://schemas.microsoft.com/office/drawing/2014/main" id="{0A6FB045-13B8-4DB1-9101-0251E27C4902}"/>
              </a:ext>
            </a:extLst>
          </p:cNvPr>
          <p:cNvSpPr/>
          <p:nvPr/>
        </p:nvSpPr>
        <p:spPr>
          <a:xfrm>
            <a:off x="419325" y="3714505"/>
            <a:ext cx="1503805" cy="392076"/>
          </a:xfrm>
          <a:prstGeom prst="ellipse">
            <a:avLst/>
          </a:prstGeom>
          <a:noFill/>
          <a:ln w="12700" cap="flat" cmpd="sng" algn="ctr">
            <a:noFill/>
            <a:prstDash val="solid"/>
            <a:miter lim="800000"/>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8335" marR="0" lvl="0" indent="0" algn="r" defTabSz="685800" eaLnBrk="1" fontAlgn="base" latinLnBrk="0" hangingPunct="1">
              <a:lnSpc>
                <a:spcPct val="90000"/>
              </a:lnSpc>
              <a:spcBef>
                <a:spcPts val="600"/>
              </a:spcBef>
              <a:spcAft>
                <a:spcPct val="0"/>
              </a:spcAft>
              <a:buClrTx/>
              <a:buSzTx/>
              <a:buFontTx/>
              <a:buNone/>
              <a:tabLst/>
              <a:defRPr/>
            </a:pPr>
            <a:r>
              <a:rPr kumimoji="0" lang="es-ES" sz="1050" b="1" i="0" u="none" strike="noStrike" kern="0" cap="none" spc="0" normalizeH="0" baseline="0" noProof="0" dirty="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Expresión emociones</a:t>
            </a:r>
          </a:p>
        </p:txBody>
      </p:sp>
      <p:sp>
        <p:nvSpPr>
          <p:cNvPr id="441" name="Elipse 440">
            <a:extLst>
              <a:ext uri="{FF2B5EF4-FFF2-40B4-BE49-F238E27FC236}">
                <a16:creationId xmlns:a16="http://schemas.microsoft.com/office/drawing/2014/main" id="{2A944E9E-351F-44DF-9393-8195DE272672}"/>
              </a:ext>
            </a:extLst>
          </p:cNvPr>
          <p:cNvSpPr/>
          <p:nvPr/>
        </p:nvSpPr>
        <p:spPr>
          <a:xfrm>
            <a:off x="419325" y="4083880"/>
            <a:ext cx="1503805" cy="392076"/>
          </a:xfrm>
          <a:prstGeom prst="ellipse">
            <a:avLst/>
          </a:prstGeom>
          <a:noFill/>
          <a:ln w="12700" cap="flat" cmpd="sng" algn="ctr">
            <a:noFill/>
            <a:prstDash val="solid"/>
            <a:miter lim="800000"/>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8335" marR="0" lvl="0" indent="0" algn="r" defTabSz="685800" eaLnBrk="1" fontAlgn="base" latinLnBrk="0" hangingPunct="1">
              <a:lnSpc>
                <a:spcPct val="90000"/>
              </a:lnSpc>
              <a:spcBef>
                <a:spcPts val="600"/>
              </a:spcBef>
              <a:spcAft>
                <a:spcPct val="0"/>
              </a:spcAft>
              <a:buClrTx/>
              <a:buSzTx/>
              <a:buFontTx/>
              <a:buNone/>
              <a:tabLst/>
              <a:defRPr/>
            </a:pPr>
            <a:r>
              <a:rPr kumimoji="0" lang="es-ES" sz="1050" b="1" i="0" u="none" strike="noStrike" kern="0" cap="none" spc="0" normalizeH="0" baseline="0" noProof="0" dirty="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Vivencia de la igualdad</a:t>
            </a:r>
          </a:p>
        </p:txBody>
      </p:sp>
      <p:sp>
        <p:nvSpPr>
          <p:cNvPr id="442" name="Elipse 441">
            <a:extLst>
              <a:ext uri="{FF2B5EF4-FFF2-40B4-BE49-F238E27FC236}">
                <a16:creationId xmlns:a16="http://schemas.microsoft.com/office/drawing/2014/main" id="{FD054342-206B-439C-9D08-76C5C9B37034}"/>
              </a:ext>
            </a:extLst>
          </p:cNvPr>
          <p:cNvSpPr/>
          <p:nvPr/>
        </p:nvSpPr>
        <p:spPr>
          <a:xfrm>
            <a:off x="434119" y="4444399"/>
            <a:ext cx="1503805" cy="392076"/>
          </a:xfrm>
          <a:prstGeom prst="ellipse">
            <a:avLst/>
          </a:prstGeom>
          <a:noFill/>
          <a:ln w="12700" cap="flat" cmpd="sng" algn="ctr">
            <a:noFill/>
            <a:prstDash val="solid"/>
            <a:miter lim="800000"/>
          </a:ln>
          <a:effectLst/>
        </p:spPr>
        <p:txBody>
          <a:bodyPr rot="0" spcFirstLastPara="0" vertOverflow="overflow" horzOverflow="overflow" vert="horz" wrap="none" lIns="68580" tIns="34290" rIns="68580" bIns="34290" numCol="1" spcCol="0" rtlCol="0" fromWordArt="0" anchor="ctr" anchorCtr="0" forceAA="0" compatLnSpc="1">
            <a:prstTxWarp prst="textNoShape">
              <a:avLst/>
            </a:prstTxWarp>
            <a:noAutofit/>
          </a:bodyPr>
          <a:lstStyle/>
          <a:p>
            <a:pPr marL="8335" marR="0" lvl="0" indent="0" algn="r" defTabSz="685800" eaLnBrk="1" fontAlgn="base" latinLnBrk="0" hangingPunct="1">
              <a:lnSpc>
                <a:spcPct val="90000"/>
              </a:lnSpc>
              <a:spcBef>
                <a:spcPts val="600"/>
              </a:spcBef>
              <a:spcAft>
                <a:spcPct val="0"/>
              </a:spcAft>
              <a:buClrTx/>
              <a:buSzTx/>
              <a:buFontTx/>
              <a:buNone/>
              <a:tabLst/>
              <a:defRPr/>
            </a:pPr>
            <a:r>
              <a:rPr kumimoji="0" lang="es-ES" sz="1050" b="1" i="0" u="none" strike="noStrike" kern="0" cap="none" spc="0" normalizeH="0" baseline="0" noProof="0" dirty="0">
                <a:ln>
                  <a:noFill/>
                </a:ln>
                <a:solidFill>
                  <a:prstClr val="black"/>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Cuidado personal</a:t>
            </a:r>
          </a:p>
        </p:txBody>
      </p:sp>
      <p:graphicFrame>
        <p:nvGraphicFramePr>
          <p:cNvPr id="443" name="Gráfico 442">
            <a:extLst>
              <a:ext uri="{FF2B5EF4-FFF2-40B4-BE49-F238E27FC236}">
                <a16:creationId xmlns:a16="http://schemas.microsoft.com/office/drawing/2014/main" id="{B48D09E2-B2AC-428C-A07B-D52FBD22FAD4}"/>
              </a:ext>
            </a:extLst>
          </p:cNvPr>
          <p:cNvGraphicFramePr/>
          <p:nvPr>
            <p:extLst>
              <p:ext uri="{D42A27DB-BD31-4B8C-83A1-F6EECF244321}">
                <p14:modId xmlns:p14="http://schemas.microsoft.com/office/powerpoint/2010/main" val="170698839"/>
              </p:ext>
            </p:extLst>
          </p:nvPr>
        </p:nvGraphicFramePr>
        <p:xfrm>
          <a:off x="1294258" y="3673979"/>
          <a:ext cx="2052216" cy="47312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4" name="Gráfico 443">
            <a:extLst>
              <a:ext uri="{FF2B5EF4-FFF2-40B4-BE49-F238E27FC236}">
                <a16:creationId xmlns:a16="http://schemas.microsoft.com/office/drawing/2014/main" id="{E7594B17-36BF-4F82-980E-26B03506FE98}"/>
              </a:ext>
            </a:extLst>
          </p:cNvPr>
          <p:cNvGraphicFramePr/>
          <p:nvPr>
            <p:extLst>
              <p:ext uri="{D42A27DB-BD31-4B8C-83A1-F6EECF244321}">
                <p14:modId xmlns:p14="http://schemas.microsoft.com/office/powerpoint/2010/main" val="2882403366"/>
              </p:ext>
            </p:extLst>
          </p:nvPr>
        </p:nvGraphicFramePr>
        <p:xfrm>
          <a:off x="1294258" y="4043354"/>
          <a:ext cx="2052216" cy="47312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45" name="Gráfico 444">
            <a:extLst>
              <a:ext uri="{FF2B5EF4-FFF2-40B4-BE49-F238E27FC236}">
                <a16:creationId xmlns:a16="http://schemas.microsoft.com/office/drawing/2014/main" id="{7B318D39-EEE2-4D08-A809-752F828A75BC}"/>
              </a:ext>
            </a:extLst>
          </p:cNvPr>
          <p:cNvGraphicFramePr/>
          <p:nvPr>
            <p:extLst>
              <p:ext uri="{D42A27DB-BD31-4B8C-83A1-F6EECF244321}">
                <p14:modId xmlns:p14="http://schemas.microsoft.com/office/powerpoint/2010/main" val="2919624935"/>
              </p:ext>
            </p:extLst>
          </p:nvPr>
        </p:nvGraphicFramePr>
        <p:xfrm>
          <a:off x="1294258" y="4403873"/>
          <a:ext cx="2052216" cy="47312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46" name="Gráfico 445">
            <a:extLst>
              <a:ext uri="{FF2B5EF4-FFF2-40B4-BE49-F238E27FC236}">
                <a16:creationId xmlns:a16="http://schemas.microsoft.com/office/drawing/2014/main" id="{1ADF107E-974D-42DC-909F-5544D26F206F}"/>
              </a:ext>
            </a:extLst>
          </p:cNvPr>
          <p:cNvGraphicFramePr/>
          <p:nvPr>
            <p:extLst>
              <p:ext uri="{D42A27DB-BD31-4B8C-83A1-F6EECF244321}">
                <p14:modId xmlns:p14="http://schemas.microsoft.com/office/powerpoint/2010/main" val="462168162"/>
              </p:ext>
            </p:extLst>
          </p:nvPr>
        </p:nvGraphicFramePr>
        <p:xfrm>
          <a:off x="3194897" y="2265881"/>
          <a:ext cx="2052216" cy="47312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47" name="Gráfico 446">
            <a:extLst>
              <a:ext uri="{FF2B5EF4-FFF2-40B4-BE49-F238E27FC236}">
                <a16:creationId xmlns:a16="http://schemas.microsoft.com/office/drawing/2014/main" id="{4D81209C-64D3-409B-8613-E5EE9BCAA413}"/>
              </a:ext>
            </a:extLst>
          </p:cNvPr>
          <p:cNvGraphicFramePr/>
          <p:nvPr>
            <p:extLst>
              <p:ext uri="{D42A27DB-BD31-4B8C-83A1-F6EECF244321}">
                <p14:modId xmlns:p14="http://schemas.microsoft.com/office/powerpoint/2010/main" val="3873275890"/>
              </p:ext>
            </p:extLst>
          </p:nvPr>
        </p:nvGraphicFramePr>
        <p:xfrm>
          <a:off x="5020104" y="2265881"/>
          <a:ext cx="2052216" cy="473129"/>
        </p:xfrm>
        <a:graphic>
          <a:graphicData uri="http://schemas.openxmlformats.org/drawingml/2006/chart">
            <c:chart xmlns:c="http://schemas.openxmlformats.org/drawingml/2006/chart" xmlns:r="http://schemas.openxmlformats.org/officeDocument/2006/relationships" r:id="rId11"/>
          </a:graphicData>
        </a:graphic>
      </p:graphicFrame>
      <p:sp>
        <p:nvSpPr>
          <p:cNvPr id="448" name="CuadroTexto 447">
            <a:extLst>
              <a:ext uri="{FF2B5EF4-FFF2-40B4-BE49-F238E27FC236}">
                <a16:creationId xmlns:a16="http://schemas.microsoft.com/office/drawing/2014/main" id="{4D07FFEF-84ED-4F92-93CC-52162DDFB0D7}"/>
              </a:ext>
            </a:extLst>
          </p:cNvPr>
          <p:cNvSpPr txBox="1"/>
          <p:nvPr/>
        </p:nvSpPr>
        <p:spPr>
          <a:xfrm>
            <a:off x="75482" y="459216"/>
            <a:ext cx="7164056" cy="369332"/>
          </a:xfrm>
          <a:prstGeom prst="rect">
            <a:avLst/>
          </a:prstGeom>
          <a:noFill/>
        </p:spPr>
        <p:txBody>
          <a:bodyPr wrap="square" rtlCol="0">
            <a:spAutoFit/>
          </a:bodyPr>
          <a:lstStyle/>
          <a:p>
            <a:pPr defTabSz="685800"/>
            <a:r>
              <a:rPr lang="es-ES" b="1" dirty="0">
                <a:solidFill>
                  <a:prstClr val="black"/>
                </a:solidFill>
                <a:latin typeface="Segoe UI" pitchFamily="34" charset="0"/>
              </a:rPr>
              <a:t>Un cambio más generalizado en el HOMBRE CONSCIENTE</a:t>
            </a:r>
          </a:p>
        </p:txBody>
      </p:sp>
      <p:sp>
        <p:nvSpPr>
          <p:cNvPr id="449" name="Rectángulo 448">
            <a:extLst>
              <a:ext uri="{FF2B5EF4-FFF2-40B4-BE49-F238E27FC236}">
                <a16:creationId xmlns:a16="http://schemas.microsoft.com/office/drawing/2014/main" id="{8E364EE8-C5CC-4EC3-8B5A-4CFBB0D88264}"/>
              </a:ext>
            </a:extLst>
          </p:cNvPr>
          <p:cNvSpPr/>
          <p:nvPr/>
        </p:nvSpPr>
        <p:spPr>
          <a:xfrm>
            <a:off x="1577166" y="2067055"/>
            <a:ext cx="1584374" cy="323165"/>
          </a:xfrm>
          <a:prstGeom prst="rect">
            <a:avLst/>
          </a:prstGeom>
        </p:spPr>
        <p:txBody>
          <a:bodyPr wrap="square">
            <a:spAutoFit/>
          </a:bodyPr>
          <a:lstStyle/>
          <a:p>
            <a:pPr algn="ctr" defTabSz="685800"/>
            <a:r>
              <a:rPr lang="es-ES" sz="1500" dirty="0">
                <a:solidFill>
                  <a:prstClr val="black"/>
                </a:solidFill>
                <a:latin typeface="Impact" panose="020B0806030902050204" pitchFamily="34" charset="0"/>
              </a:rPr>
              <a:t>TOTAL</a:t>
            </a:r>
          </a:p>
        </p:txBody>
      </p:sp>
      <p:sp>
        <p:nvSpPr>
          <p:cNvPr id="450" name="CuadroTexto 449">
            <a:extLst>
              <a:ext uri="{FF2B5EF4-FFF2-40B4-BE49-F238E27FC236}">
                <a16:creationId xmlns:a16="http://schemas.microsoft.com/office/drawing/2014/main" id="{D0EBB7F0-B511-4106-862E-E8C2A9825B45}"/>
              </a:ext>
            </a:extLst>
          </p:cNvPr>
          <p:cNvSpPr txBox="1"/>
          <p:nvPr/>
        </p:nvSpPr>
        <p:spPr>
          <a:xfrm>
            <a:off x="2211259" y="1852781"/>
            <a:ext cx="487778" cy="253916"/>
          </a:xfrm>
          <a:prstGeom prst="rect">
            <a:avLst/>
          </a:prstGeom>
          <a:solidFill>
            <a:srgbClr val="FFC000"/>
          </a:solid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s-ES" sz="1050" b="0" i="0" u="none" strike="noStrike" kern="0" cap="none" spc="0" normalizeH="0" baseline="0" noProof="0" dirty="0">
                <a:ln>
                  <a:noFill/>
                </a:ln>
                <a:solidFill>
                  <a:prstClr val="black"/>
                </a:solidFill>
                <a:effectLst/>
                <a:uLnTx/>
                <a:uFillTx/>
                <a:latin typeface="Impact" panose="020B0806030902050204" pitchFamily="34" charset="0"/>
              </a:rPr>
              <a:t>100%</a:t>
            </a:r>
            <a:endParaRPr kumimoji="0" lang="en-US" sz="1050" b="0" i="0" u="none" strike="noStrike" kern="0" cap="none" spc="0" normalizeH="0" baseline="0" noProof="0" dirty="0">
              <a:ln>
                <a:noFill/>
              </a:ln>
              <a:solidFill>
                <a:prstClr val="black"/>
              </a:solidFill>
              <a:effectLst/>
              <a:uLnTx/>
              <a:uFillTx/>
              <a:latin typeface="Impact" panose="020B0806030902050204" pitchFamily="34" charset="0"/>
            </a:endParaRPr>
          </a:p>
        </p:txBody>
      </p:sp>
      <p:graphicFrame>
        <p:nvGraphicFramePr>
          <p:cNvPr id="451" name="Gráfico 450">
            <a:extLst>
              <a:ext uri="{FF2B5EF4-FFF2-40B4-BE49-F238E27FC236}">
                <a16:creationId xmlns:a16="http://schemas.microsoft.com/office/drawing/2014/main" id="{569B1638-F902-41B1-B8CA-0537704A6FAA}"/>
              </a:ext>
            </a:extLst>
          </p:cNvPr>
          <p:cNvGraphicFramePr/>
          <p:nvPr>
            <p:extLst>
              <p:ext uri="{D42A27DB-BD31-4B8C-83A1-F6EECF244321}">
                <p14:modId xmlns:p14="http://schemas.microsoft.com/office/powerpoint/2010/main" val="1951388589"/>
              </p:ext>
            </p:extLst>
          </p:nvPr>
        </p:nvGraphicFramePr>
        <p:xfrm>
          <a:off x="3194897" y="2609531"/>
          <a:ext cx="2052216" cy="47312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452" name="Gráfico 451">
            <a:extLst>
              <a:ext uri="{FF2B5EF4-FFF2-40B4-BE49-F238E27FC236}">
                <a16:creationId xmlns:a16="http://schemas.microsoft.com/office/drawing/2014/main" id="{891C8AA5-9097-41D7-BE1B-AD280DF9C309}"/>
              </a:ext>
            </a:extLst>
          </p:cNvPr>
          <p:cNvGraphicFramePr/>
          <p:nvPr>
            <p:extLst>
              <p:ext uri="{D42A27DB-BD31-4B8C-83A1-F6EECF244321}">
                <p14:modId xmlns:p14="http://schemas.microsoft.com/office/powerpoint/2010/main" val="2546922173"/>
              </p:ext>
            </p:extLst>
          </p:nvPr>
        </p:nvGraphicFramePr>
        <p:xfrm>
          <a:off x="5020104" y="2609531"/>
          <a:ext cx="2052216" cy="473129"/>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3" name="Gráfico 452">
            <a:extLst>
              <a:ext uri="{FF2B5EF4-FFF2-40B4-BE49-F238E27FC236}">
                <a16:creationId xmlns:a16="http://schemas.microsoft.com/office/drawing/2014/main" id="{E53EAB20-6CFF-481F-944C-0EB6FC30DF57}"/>
              </a:ext>
            </a:extLst>
          </p:cNvPr>
          <p:cNvGraphicFramePr/>
          <p:nvPr>
            <p:extLst>
              <p:ext uri="{D42A27DB-BD31-4B8C-83A1-F6EECF244321}">
                <p14:modId xmlns:p14="http://schemas.microsoft.com/office/powerpoint/2010/main" val="1072338911"/>
              </p:ext>
            </p:extLst>
          </p:nvPr>
        </p:nvGraphicFramePr>
        <p:xfrm>
          <a:off x="6998990" y="2609531"/>
          <a:ext cx="2052216" cy="473129"/>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54" name="Gráfico 453">
            <a:extLst>
              <a:ext uri="{FF2B5EF4-FFF2-40B4-BE49-F238E27FC236}">
                <a16:creationId xmlns:a16="http://schemas.microsoft.com/office/drawing/2014/main" id="{2A04AEE0-422D-4B17-B983-217A56E4B7AE}"/>
              </a:ext>
            </a:extLst>
          </p:cNvPr>
          <p:cNvGraphicFramePr/>
          <p:nvPr>
            <p:extLst>
              <p:ext uri="{D42A27DB-BD31-4B8C-83A1-F6EECF244321}">
                <p14:modId xmlns:p14="http://schemas.microsoft.com/office/powerpoint/2010/main" val="77243238"/>
              </p:ext>
            </p:extLst>
          </p:nvPr>
        </p:nvGraphicFramePr>
        <p:xfrm>
          <a:off x="6998990" y="2265881"/>
          <a:ext cx="2052216" cy="473129"/>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55" name="Gráfico 454">
            <a:extLst>
              <a:ext uri="{FF2B5EF4-FFF2-40B4-BE49-F238E27FC236}">
                <a16:creationId xmlns:a16="http://schemas.microsoft.com/office/drawing/2014/main" id="{A770F3DD-22F6-46F9-BCB3-D47A9EAF6BFE}"/>
              </a:ext>
            </a:extLst>
          </p:cNvPr>
          <p:cNvGraphicFramePr/>
          <p:nvPr>
            <p:extLst>
              <p:ext uri="{D42A27DB-BD31-4B8C-83A1-F6EECF244321}">
                <p14:modId xmlns:p14="http://schemas.microsoft.com/office/powerpoint/2010/main" val="2606361947"/>
              </p:ext>
            </p:extLst>
          </p:nvPr>
        </p:nvGraphicFramePr>
        <p:xfrm>
          <a:off x="3194897" y="2949412"/>
          <a:ext cx="2052216" cy="47312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456" name="Gráfico 455">
            <a:extLst>
              <a:ext uri="{FF2B5EF4-FFF2-40B4-BE49-F238E27FC236}">
                <a16:creationId xmlns:a16="http://schemas.microsoft.com/office/drawing/2014/main" id="{DDF2F084-F82B-488A-AF96-B1F8A060A0B1}"/>
              </a:ext>
            </a:extLst>
          </p:cNvPr>
          <p:cNvGraphicFramePr/>
          <p:nvPr>
            <p:extLst>
              <p:ext uri="{D42A27DB-BD31-4B8C-83A1-F6EECF244321}">
                <p14:modId xmlns:p14="http://schemas.microsoft.com/office/powerpoint/2010/main" val="4025733649"/>
              </p:ext>
            </p:extLst>
          </p:nvPr>
        </p:nvGraphicFramePr>
        <p:xfrm>
          <a:off x="5020104" y="2949412"/>
          <a:ext cx="2052216" cy="473129"/>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457" name="Gráfico 456">
            <a:extLst>
              <a:ext uri="{FF2B5EF4-FFF2-40B4-BE49-F238E27FC236}">
                <a16:creationId xmlns:a16="http://schemas.microsoft.com/office/drawing/2014/main" id="{BFEBEBEF-0A3F-4BC7-9878-2743875363F1}"/>
              </a:ext>
            </a:extLst>
          </p:cNvPr>
          <p:cNvGraphicFramePr/>
          <p:nvPr>
            <p:extLst>
              <p:ext uri="{D42A27DB-BD31-4B8C-83A1-F6EECF244321}">
                <p14:modId xmlns:p14="http://schemas.microsoft.com/office/powerpoint/2010/main" val="285792521"/>
              </p:ext>
            </p:extLst>
          </p:nvPr>
        </p:nvGraphicFramePr>
        <p:xfrm>
          <a:off x="6998990" y="2949412"/>
          <a:ext cx="2052216" cy="473129"/>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458" name="Gráfico 457">
            <a:extLst>
              <a:ext uri="{FF2B5EF4-FFF2-40B4-BE49-F238E27FC236}">
                <a16:creationId xmlns:a16="http://schemas.microsoft.com/office/drawing/2014/main" id="{7013AFDB-1926-464C-8426-86F80A27BA45}"/>
              </a:ext>
            </a:extLst>
          </p:cNvPr>
          <p:cNvGraphicFramePr/>
          <p:nvPr>
            <p:extLst>
              <p:ext uri="{D42A27DB-BD31-4B8C-83A1-F6EECF244321}">
                <p14:modId xmlns:p14="http://schemas.microsoft.com/office/powerpoint/2010/main" val="1376609816"/>
              </p:ext>
            </p:extLst>
          </p:nvPr>
        </p:nvGraphicFramePr>
        <p:xfrm>
          <a:off x="3194897" y="3301770"/>
          <a:ext cx="2052216" cy="473129"/>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459" name="Gráfico 458">
            <a:extLst>
              <a:ext uri="{FF2B5EF4-FFF2-40B4-BE49-F238E27FC236}">
                <a16:creationId xmlns:a16="http://schemas.microsoft.com/office/drawing/2014/main" id="{5833EEFD-DC4B-4254-8717-BF1976BBC7C3}"/>
              </a:ext>
            </a:extLst>
          </p:cNvPr>
          <p:cNvGraphicFramePr/>
          <p:nvPr>
            <p:extLst>
              <p:ext uri="{D42A27DB-BD31-4B8C-83A1-F6EECF244321}">
                <p14:modId xmlns:p14="http://schemas.microsoft.com/office/powerpoint/2010/main" val="2349024647"/>
              </p:ext>
            </p:extLst>
          </p:nvPr>
        </p:nvGraphicFramePr>
        <p:xfrm>
          <a:off x="5020104" y="3301770"/>
          <a:ext cx="2052216" cy="473129"/>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460" name="Gráfico 459">
            <a:extLst>
              <a:ext uri="{FF2B5EF4-FFF2-40B4-BE49-F238E27FC236}">
                <a16:creationId xmlns:a16="http://schemas.microsoft.com/office/drawing/2014/main" id="{3676ECD1-A554-4CC4-886B-F4D7BC04058C}"/>
              </a:ext>
            </a:extLst>
          </p:cNvPr>
          <p:cNvGraphicFramePr/>
          <p:nvPr>
            <p:extLst>
              <p:ext uri="{D42A27DB-BD31-4B8C-83A1-F6EECF244321}">
                <p14:modId xmlns:p14="http://schemas.microsoft.com/office/powerpoint/2010/main" val="1085142341"/>
              </p:ext>
            </p:extLst>
          </p:nvPr>
        </p:nvGraphicFramePr>
        <p:xfrm>
          <a:off x="3194897" y="3673979"/>
          <a:ext cx="2052216" cy="473129"/>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461" name="Gráfico 460">
            <a:extLst>
              <a:ext uri="{FF2B5EF4-FFF2-40B4-BE49-F238E27FC236}">
                <a16:creationId xmlns:a16="http://schemas.microsoft.com/office/drawing/2014/main" id="{AEEF97DB-549F-4012-B147-C27352E40202}"/>
              </a:ext>
            </a:extLst>
          </p:cNvPr>
          <p:cNvGraphicFramePr/>
          <p:nvPr>
            <p:extLst>
              <p:ext uri="{D42A27DB-BD31-4B8C-83A1-F6EECF244321}">
                <p14:modId xmlns:p14="http://schemas.microsoft.com/office/powerpoint/2010/main" val="1210314011"/>
              </p:ext>
            </p:extLst>
          </p:nvPr>
        </p:nvGraphicFramePr>
        <p:xfrm>
          <a:off x="5020104" y="3673979"/>
          <a:ext cx="2052216" cy="473129"/>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462" name="Gráfico 461">
            <a:extLst>
              <a:ext uri="{FF2B5EF4-FFF2-40B4-BE49-F238E27FC236}">
                <a16:creationId xmlns:a16="http://schemas.microsoft.com/office/drawing/2014/main" id="{DA2B13FB-E378-48B6-BBAA-A6EEE72BFD8C}"/>
              </a:ext>
            </a:extLst>
          </p:cNvPr>
          <p:cNvGraphicFramePr/>
          <p:nvPr>
            <p:extLst>
              <p:ext uri="{D42A27DB-BD31-4B8C-83A1-F6EECF244321}">
                <p14:modId xmlns:p14="http://schemas.microsoft.com/office/powerpoint/2010/main" val="2816432663"/>
              </p:ext>
            </p:extLst>
          </p:nvPr>
        </p:nvGraphicFramePr>
        <p:xfrm>
          <a:off x="6998990" y="3673979"/>
          <a:ext cx="2052216" cy="473129"/>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463" name="Gráfico 462">
            <a:extLst>
              <a:ext uri="{FF2B5EF4-FFF2-40B4-BE49-F238E27FC236}">
                <a16:creationId xmlns:a16="http://schemas.microsoft.com/office/drawing/2014/main" id="{08CE0F79-3993-4EDE-94F5-669BC87B9F29}"/>
              </a:ext>
            </a:extLst>
          </p:cNvPr>
          <p:cNvGraphicFramePr/>
          <p:nvPr>
            <p:extLst>
              <p:ext uri="{D42A27DB-BD31-4B8C-83A1-F6EECF244321}">
                <p14:modId xmlns:p14="http://schemas.microsoft.com/office/powerpoint/2010/main" val="3381958"/>
              </p:ext>
            </p:extLst>
          </p:nvPr>
        </p:nvGraphicFramePr>
        <p:xfrm>
          <a:off x="6998990" y="3301770"/>
          <a:ext cx="2052216" cy="473129"/>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464" name="Gráfico 463">
            <a:extLst>
              <a:ext uri="{FF2B5EF4-FFF2-40B4-BE49-F238E27FC236}">
                <a16:creationId xmlns:a16="http://schemas.microsoft.com/office/drawing/2014/main" id="{81856741-1CF1-4346-B1C5-DF6EEF7C4E8B}"/>
              </a:ext>
            </a:extLst>
          </p:cNvPr>
          <p:cNvGraphicFramePr/>
          <p:nvPr>
            <p:extLst>
              <p:ext uri="{D42A27DB-BD31-4B8C-83A1-F6EECF244321}">
                <p14:modId xmlns:p14="http://schemas.microsoft.com/office/powerpoint/2010/main" val="3710859066"/>
              </p:ext>
            </p:extLst>
          </p:nvPr>
        </p:nvGraphicFramePr>
        <p:xfrm>
          <a:off x="3194897" y="4043354"/>
          <a:ext cx="2052216" cy="473129"/>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465" name="Gráfico 464">
            <a:extLst>
              <a:ext uri="{FF2B5EF4-FFF2-40B4-BE49-F238E27FC236}">
                <a16:creationId xmlns:a16="http://schemas.microsoft.com/office/drawing/2014/main" id="{126333A4-A7CC-4F3B-A20E-4AD588D67592}"/>
              </a:ext>
            </a:extLst>
          </p:cNvPr>
          <p:cNvGraphicFramePr/>
          <p:nvPr>
            <p:extLst>
              <p:ext uri="{D42A27DB-BD31-4B8C-83A1-F6EECF244321}">
                <p14:modId xmlns:p14="http://schemas.microsoft.com/office/powerpoint/2010/main" val="2327362453"/>
              </p:ext>
            </p:extLst>
          </p:nvPr>
        </p:nvGraphicFramePr>
        <p:xfrm>
          <a:off x="5020104" y="4043354"/>
          <a:ext cx="2052216" cy="473129"/>
        </p:xfrm>
        <a:graphic>
          <a:graphicData uri="http://schemas.openxmlformats.org/drawingml/2006/chart">
            <c:chart xmlns:c="http://schemas.openxmlformats.org/drawingml/2006/chart" xmlns:r="http://schemas.openxmlformats.org/officeDocument/2006/relationships" r:id="rId26"/>
          </a:graphicData>
        </a:graphic>
      </p:graphicFrame>
      <p:graphicFrame>
        <p:nvGraphicFramePr>
          <p:cNvPr id="466" name="Gráfico 465">
            <a:extLst>
              <a:ext uri="{FF2B5EF4-FFF2-40B4-BE49-F238E27FC236}">
                <a16:creationId xmlns:a16="http://schemas.microsoft.com/office/drawing/2014/main" id="{01A9A95A-A6EF-4C24-BB2B-0C2F2D526ACB}"/>
              </a:ext>
            </a:extLst>
          </p:cNvPr>
          <p:cNvGraphicFramePr/>
          <p:nvPr>
            <p:extLst>
              <p:ext uri="{D42A27DB-BD31-4B8C-83A1-F6EECF244321}">
                <p14:modId xmlns:p14="http://schemas.microsoft.com/office/powerpoint/2010/main" val="1121257529"/>
              </p:ext>
            </p:extLst>
          </p:nvPr>
        </p:nvGraphicFramePr>
        <p:xfrm>
          <a:off x="6998990" y="4043354"/>
          <a:ext cx="2052216" cy="47312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467" name="Gráfico 466">
            <a:extLst>
              <a:ext uri="{FF2B5EF4-FFF2-40B4-BE49-F238E27FC236}">
                <a16:creationId xmlns:a16="http://schemas.microsoft.com/office/drawing/2014/main" id="{9C2A9A31-5B11-4D88-A3C9-C80A28ED5354}"/>
              </a:ext>
            </a:extLst>
          </p:cNvPr>
          <p:cNvGraphicFramePr/>
          <p:nvPr>
            <p:extLst>
              <p:ext uri="{D42A27DB-BD31-4B8C-83A1-F6EECF244321}">
                <p14:modId xmlns:p14="http://schemas.microsoft.com/office/powerpoint/2010/main" val="1080977435"/>
              </p:ext>
            </p:extLst>
          </p:nvPr>
        </p:nvGraphicFramePr>
        <p:xfrm>
          <a:off x="3194897" y="4403873"/>
          <a:ext cx="2052216" cy="473129"/>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468" name="Gráfico 467">
            <a:extLst>
              <a:ext uri="{FF2B5EF4-FFF2-40B4-BE49-F238E27FC236}">
                <a16:creationId xmlns:a16="http://schemas.microsoft.com/office/drawing/2014/main" id="{EA95DE7F-0312-42D7-82FE-2F073ADEF6F5}"/>
              </a:ext>
            </a:extLst>
          </p:cNvPr>
          <p:cNvGraphicFramePr/>
          <p:nvPr>
            <p:extLst>
              <p:ext uri="{D42A27DB-BD31-4B8C-83A1-F6EECF244321}">
                <p14:modId xmlns:p14="http://schemas.microsoft.com/office/powerpoint/2010/main" val="4145492533"/>
              </p:ext>
            </p:extLst>
          </p:nvPr>
        </p:nvGraphicFramePr>
        <p:xfrm>
          <a:off x="5020104" y="4403873"/>
          <a:ext cx="2052216" cy="473129"/>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469" name="Gráfico 468">
            <a:extLst>
              <a:ext uri="{FF2B5EF4-FFF2-40B4-BE49-F238E27FC236}">
                <a16:creationId xmlns:a16="http://schemas.microsoft.com/office/drawing/2014/main" id="{9D6379C0-A0D7-4CBF-8F9C-7709D783797F}"/>
              </a:ext>
            </a:extLst>
          </p:cNvPr>
          <p:cNvGraphicFramePr/>
          <p:nvPr>
            <p:extLst>
              <p:ext uri="{D42A27DB-BD31-4B8C-83A1-F6EECF244321}">
                <p14:modId xmlns:p14="http://schemas.microsoft.com/office/powerpoint/2010/main" val="566767484"/>
              </p:ext>
            </p:extLst>
          </p:nvPr>
        </p:nvGraphicFramePr>
        <p:xfrm>
          <a:off x="6998990" y="4403870"/>
          <a:ext cx="2052216" cy="473129"/>
        </p:xfrm>
        <a:graphic>
          <a:graphicData uri="http://schemas.openxmlformats.org/drawingml/2006/chart">
            <c:chart xmlns:c="http://schemas.openxmlformats.org/drawingml/2006/chart" xmlns:r="http://schemas.openxmlformats.org/officeDocument/2006/relationships" r:id="rId30"/>
          </a:graphicData>
        </a:graphic>
      </p:graphicFrame>
      <p:sp>
        <p:nvSpPr>
          <p:cNvPr id="470" name="Rectángulo 469">
            <a:extLst>
              <a:ext uri="{FF2B5EF4-FFF2-40B4-BE49-F238E27FC236}">
                <a16:creationId xmlns:a16="http://schemas.microsoft.com/office/drawing/2014/main" id="{ADE0D8E3-A60E-4833-8993-657DB3F4BE8E}"/>
              </a:ext>
            </a:extLst>
          </p:cNvPr>
          <p:cNvSpPr/>
          <p:nvPr/>
        </p:nvSpPr>
        <p:spPr>
          <a:xfrm>
            <a:off x="968778" y="1094198"/>
            <a:ext cx="3729559" cy="710451"/>
          </a:xfrm>
          <a:prstGeom prst="rect">
            <a:avLst/>
          </a:prstGeom>
          <a:noFill/>
        </p:spPr>
        <p:txBody>
          <a:bodyPr wrap="square">
            <a:spAutoFit/>
          </a:bodyPr>
          <a:lstStyle/>
          <a:p>
            <a:pPr defTabSz="685800">
              <a:spcBef>
                <a:spcPts val="450"/>
              </a:spcBef>
            </a:pPr>
            <a:r>
              <a:rPr lang="es-ES" sz="1200" dirty="0">
                <a:solidFill>
                  <a:prstClr val="black"/>
                </a:solidFill>
                <a:latin typeface="Segoe UI" panose="020B0502040204020203" pitchFamily="34" charset="0"/>
                <a:cs typeface="Segoe UI" panose="020B0502040204020203" pitchFamily="34" charset="0"/>
              </a:rPr>
              <a:t>El </a:t>
            </a:r>
            <a:r>
              <a:rPr lang="es-ES" sz="1200" b="1" dirty="0">
                <a:solidFill>
                  <a:prstClr val="white"/>
                </a:solidFill>
                <a:highlight>
                  <a:srgbClr val="E6AF00"/>
                </a:highlight>
                <a:latin typeface="Segoe UI" pitchFamily="34" charset="0"/>
              </a:rPr>
              <a:t>CONSCIENTE</a:t>
            </a:r>
            <a:r>
              <a:rPr lang="es-ES" sz="1200" b="1" dirty="0">
                <a:solidFill>
                  <a:prstClr val="black"/>
                </a:solidFill>
                <a:highlight>
                  <a:srgbClr val="E6AF00"/>
                </a:highlight>
                <a:latin typeface="Segoe UI" pitchFamily="34" charset="0"/>
              </a:rPr>
              <a:t> </a:t>
            </a:r>
            <a:r>
              <a:rPr lang="es-ES" sz="1200" dirty="0">
                <a:solidFill>
                  <a:prstClr val="black"/>
                </a:solidFill>
                <a:latin typeface="Segoe UI" panose="020B0502040204020203" pitchFamily="34" charset="0"/>
                <a:cs typeface="Segoe UI" panose="020B0502040204020203" pitchFamily="34" charset="0"/>
              </a:rPr>
              <a:t>está en proceso de cambio general (aunque algunos aspectos todavía le cueste)</a:t>
            </a:r>
          </a:p>
          <a:p>
            <a:pPr defTabSz="685800">
              <a:spcBef>
                <a:spcPts val="450"/>
              </a:spcBef>
            </a:pPr>
            <a:endParaRPr lang="es-ES" sz="1200" dirty="0">
              <a:solidFill>
                <a:prstClr val="black"/>
              </a:solidFill>
              <a:latin typeface="Segoe UI" panose="020B0502040204020203" pitchFamily="34" charset="0"/>
              <a:cs typeface="Segoe UI" panose="020B0502040204020203" pitchFamily="34" charset="0"/>
            </a:endParaRPr>
          </a:p>
        </p:txBody>
      </p:sp>
      <p:sp>
        <p:nvSpPr>
          <p:cNvPr id="471" name="Rectángulo 470">
            <a:extLst>
              <a:ext uri="{FF2B5EF4-FFF2-40B4-BE49-F238E27FC236}">
                <a16:creationId xmlns:a16="http://schemas.microsoft.com/office/drawing/2014/main" id="{C65AF01A-6C6D-45F1-AAF2-56393AD176B3}"/>
              </a:ext>
            </a:extLst>
          </p:cNvPr>
          <p:cNvSpPr/>
          <p:nvPr/>
        </p:nvSpPr>
        <p:spPr>
          <a:xfrm>
            <a:off x="7405232" y="1044765"/>
            <a:ext cx="1429011" cy="895117"/>
          </a:xfrm>
          <a:prstGeom prst="rect">
            <a:avLst/>
          </a:prstGeom>
        </p:spPr>
        <p:txBody>
          <a:bodyPr wrap="square">
            <a:spAutoFit/>
          </a:bodyPr>
          <a:lstStyle/>
          <a:p>
            <a:pPr defTabSz="685800">
              <a:spcBef>
                <a:spcPts val="450"/>
              </a:spcBef>
            </a:pPr>
            <a:r>
              <a:rPr lang="es-ES" sz="1200" dirty="0">
                <a:solidFill>
                  <a:prstClr val="black"/>
                </a:solidFill>
                <a:latin typeface="Segoe UI" panose="020B0502040204020203" pitchFamily="34" charset="0"/>
                <a:cs typeface="Segoe UI" panose="020B0502040204020203" pitchFamily="34" charset="0"/>
              </a:rPr>
              <a:t>El </a:t>
            </a:r>
            <a:r>
              <a:rPr lang="es-ES" sz="1200" b="1" dirty="0">
                <a:solidFill>
                  <a:prstClr val="white"/>
                </a:solidFill>
                <a:highlight>
                  <a:srgbClr val="E6AF00"/>
                </a:highlight>
                <a:latin typeface="Segoe UI" pitchFamily="34" charset="0"/>
              </a:rPr>
              <a:t>RESISTENTE</a:t>
            </a:r>
            <a:r>
              <a:rPr lang="es-ES" sz="1200" dirty="0">
                <a:solidFill>
                  <a:prstClr val="black"/>
                </a:solidFill>
                <a:latin typeface="Segoe UI" panose="020B0502040204020203" pitchFamily="34" charset="0"/>
                <a:cs typeface="Segoe UI" panose="020B0502040204020203" pitchFamily="34" charset="0"/>
              </a:rPr>
              <a:t> lo es en todos los aspectos</a:t>
            </a:r>
            <a:endParaRPr lang="es-ES" sz="1200" b="1" dirty="0">
              <a:solidFill>
                <a:prstClr val="black"/>
              </a:solidFill>
              <a:highlight>
                <a:srgbClr val="E6AF00"/>
              </a:highlight>
              <a:latin typeface="Segoe UI" panose="020B0502040204020203" pitchFamily="34" charset="0"/>
              <a:cs typeface="Segoe UI" panose="020B0502040204020203" pitchFamily="34" charset="0"/>
            </a:endParaRPr>
          </a:p>
          <a:p>
            <a:pPr defTabSz="685800">
              <a:spcBef>
                <a:spcPts val="450"/>
              </a:spcBef>
            </a:pPr>
            <a:endParaRPr lang="es-ES" sz="1200" dirty="0">
              <a:solidFill>
                <a:prstClr val="black"/>
              </a:solidFill>
              <a:latin typeface="Segoe UI" panose="020B0502040204020203" pitchFamily="34" charset="0"/>
              <a:cs typeface="Segoe UI" panose="020B0502040204020203" pitchFamily="34" charset="0"/>
            </a:endParaRPr>
          </a:p>
        </p:txBody>
      </p:sp>
      <p:sp>
        <p:nvSpPr>
          <p:cNvPr id="472" name="CuadroTexto 471">
            <a:extLst>
              <a:ext uri="{FF2B5EF4-FFF2-40B4-BE49-F238E27FC236}">
                <a16:creationId xmlns:a16="http://schemas.microsoft.com/office/drawing/2014/main" id="{786D7CB5-6867-4C74-BB4C-006A99345C81}"/>
              </a:ext>
            </a:extLst>
          </p:cNvPr>
          <p:cNvSpPr txBox="1"/>
          <p:nvPr/>
        </p:nvSpPr>
        <p:spPr>
          <a:xfrm>
            <a:off x="398718" y="2017547"/>
            <a:ext cx="1353973" cy="276999"/>
          </a:xfrm>
          <a:prstGeom prst="rect">
            <a:avLst/>
          </a:prstGeom>
          <a:noFill/>
        </p:spPr>
        <p:txBody>
          <a:bodyPr wrap="square" rtlCol="0">
            <a:spAutoFit/>
          </a:bodyPr>
          <a:lstStyle/>
          <a:p>
            <a:pPr defTabSz="685800"/>
            <a:r>
              <a:rPr lang="es-ES" sz="1200" dirty="0">
                <a:solidFill>
                  <a:prstClr val="black"/>
                </a:solidFill>
                <a:latin typeface="Impact" panose="020B0806030902050204" pitchFamily="34" charset="0"/>
                <a:cs typeface="Segoe UI Semibold" panose="020B0702040204020203" pitchFamily="34" charset="0"/>
              </a:rPr>
              <a:t>¿Cuántos son?</a:t>
            </a:r>
          </a:p>
        </p:txBody>
      </p:sp>
      <p:sp>
        <p:nvSpPr>
          <p:cNvPr id="473" name="Triángulo isósceles 472">
            <a:extLst>
              <a:ext uri="{FF2B5EF4-FFF2-40B4-BE49-F238E27FC236}">
                <a16:creationId xmlns:a16="http://schemas.microsoft.com/office/drawing/2014/main" id="{6D5CF038-55A9-4CB2-982F-4A5846B99430}"/>
              </a:ext>
            </a:extLst>
          </p:cNvPr>
          <p:cNvSpPr/>
          <p:nvPr/>
        </p:nvSpPr>
        <p:spPr>
          <a:xfrm flipV="1">
            <a:off x="7827987" y="2462950"/>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4" name="Triángulo isósceles 473">
            <a:extLst>
              <a:ext uri="{FF2B5EF4-FFF2-40B4-BE49-F238E27FC236}">
                <a16:creationId xmlns:a16="http://schemas.microsoft.com/office/drawing/2014/main" id="{A68EF289-80CA-4B7B-95D9-D4E309878265}"/>
              </a:ext>
            </a:extLst>
          </p:cNvPr>
          <p:cNvSpPr/>
          <p:nvPr/>
        </p:nvSpPr>
        <p:spPr>
          <a:xfrm flipV="1">
            <a:off x="7836150" y="2788463"/>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5" name="Triángulo isósceles 474">
            <a:extLst>
              <a:ext uri="{FF2B5EF4-FFF2-40B4-BE49-F238E27FC236}">
                <a16:creationId xmlns:a16="http://schemas.microsoft.com/office/drawing/2014/main" id="{63777647-7B08-4648-8B2B-3245B94F5A51}"/>
              </a:ext>
            </a:extLst>
          </p:cNvPr>
          <p:cNvSpPr/>
          <p:nvPr/>
        </p:nvSpPr>
        <p:spPr>
          <a:xfrm flipV="1">
            <a:off x="7770836" y="3129663"/>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6" name="Triángulo isósceles 475">
            <a:extLst>
              <a:ext uri="{FF2B5EF4-FFF2-40B4-BE49-F238E27FC236}">
                <a16:creationId xmlns:a16="http://schemas.microsoft.com/office/drawing/2014/main" id="{0D87ACDE-3BA2-4A80-AFFC-0C826505DBD5}"/>
              </a:ext>
            </a:extLst>
          </p:cNvPr>
          <p:cNvSpPr/>
          <p:nvPr/>
        </p:nvSpPr>
        <p:spPr>
          <a:xfrm flipV="1">
            <a:off x="7809971" y="3479654"/>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7" name="Triángulo isósceles 476">
            <a:extLst>
              <a:ext uri="{FF2B5EF4-FFF2-40B4-BE49-F238E27FC236}">
                <a16:creationId xmlns:a16="http://schemas.microsoft.com/office/drawing/2014/main" id="{D0DB6FD8-ABD0-4CAA-844A-7AE58C230E8A}"/>
              </a:ext>
            </a:extLst>
          </p:cNvPr>
          <p:cNvSpPr/>
          <p:nvPr/>
        </p:nvSpPr>
        <p:spPr>
          <a:xfrm flipV="1">
            <a:off x="7770836" y="3860863"/>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8" name="Triángulo isósceles 477">
            <a:extLst>
              <a:ext uri="{FF2B5EF4-FFF2-40B4-BE49-F238E27FC236}">
                <a16:creationId xmlns:a16="http://schemas.microsoft.com/office/drawing/2014/main" id="{28AF7849-D3D1-419C-BCCE-5E8DD0EFD6B2}"/>
              </a:ext>
            </a:extLst>
          </p:cNvPr>
          <p:cNvSpPr/>
          <p:nvPr/>
        </p:nvSpPr>
        <p:spPr>
          <a:xfrm flipV="1">
            <a:off x="7737756" y="4228890"/>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79" name="Triángulo isósceles 478">
            <a:extLst>
              <a:ext uri="{FF2B5EF4-FFF2-40B4-BE49-F238E27FC236}">
                <a16:creationId xmlns:a16="http://schemas.microsoft.com/office/drawing/2014/main" id="{3B217434-A543-4183-9E59-2E6413839356}"/>
              </a:ext>
            </a:extLst>
          </p:cNvPr>
          <p:cNvSpPr/>
          <p:nvPr/>
        </p:nvSpPr>
        <p:spPr>
          <a:xfrm flipV="1">
            <a:off x="7787593" y="4598265"/>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0" name="Triángulo isósceles 479">
            <a:extLst>
              <a:ext uri="{FF2B5EF4-FFF2-40B4-BE49-F238E27FC236}">
                <a16:creationId xmlns:a16="http://schemas.microsoft.com/office/drawing/2014/main" id="{29609AB8-1D7E-4A8E-9873-DACBAF0BD21B}"/>
              </a:ext>
            </a:extLst>
          </p:cNvPr>
          <p:cNvSpPr/>
          <p:nvPr/>
        </p:nvSpPr>
        <p:spPr>
          <a:xfrm flipV="1">
            <a:off x="5886537" y="2779580"/>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1" name="Triángulo isósceles 480">
            <a:extLst>
              <a:ext uri="{FF2B5EF4-FFF2-40B4-BE49-F238E27FC236}">
                <a16:creationId xmlns:a16="http://schemas.microsoft.com/office/drawing/2014/main" id="{4486D73E-E84A-450E-AD73-06494CAF8DA6}"/>
              </a:ext>
            </a:extLst>
          </p:cNvPr>
          <p:cNvSpPr/>
          <p:nvPr/>
        </p:nvSpPr>
        <p:spPr>
          <a:xfrm flipV="1">
            <a:off x="5842047" y="4569417"/>
            <a:ext cx="114301" cy="142035"/>
          </a:xfrm>
          <a:prstGeom prst="triangle">
            <a:avLst/>
          </a:prstGeom>
          <a:solidFill>
            <a:srgbClr val="FF0000"/>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2" name="Triángulo isósceles 481">
            <a:extLst>
              <a:ext uri="{FF2B5EF4-FFF2-40B4-BE49-F238E27FC236}">
                <a16:creationId xmlns:a16="http://schemas.microsoft.com/office/drawing/2014/main" id="{A679F56D-F4C4-4071-BF70-9D8FC809EF51}"/>
              </a:ext>
            </a:extLst>
          </p:cNvPr>
          <p:cNvSpPr/>
          <p:nvPr/>
        </p:nvSpPr>
        <p:spPr>
          <a:xfrm>
            <a:off x="4315531" y="2772036"/>
            <a:ext cx="114301" cy="142035"/>
          </a:xfrm>
          <a:prstGeom prst="triangle">
            <a:avLst/>
          </a:prstGeom>
          <a:solidFill>
            <a:srgbClr val="70AD47">
              <a:lumMod val="5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3" name="Triángulo isósceles 482">
            <a:extLst>
              <a:ext uri="{FF2B5EF4-FFF2-40B4-BE49-F238E27FC236}">
                <a16:creationId xmlns:a16="http://schemas.microsoft.com/office/drawing/2014/main" id="{39C7DB5C-C699-4592-94AC-4ADC2CABEA47}"/>
              </a:ext>
            </a:extLst>
          </p:cNvPr>
          <p:cNvSpPr/>
          <p:nvPr/>
        </p:nvSpPr>
        <p:spPr>
          <a:xfrm>
            <a:off x="4331862" y="3113237"/>
            <a:ext cx="114301" cy="142035"/>
          </a:xfrm>
          <a:prstGeom prst="triangle">
            <a:avLst/>
          </a:prstGeom>
          <a:solidFill>
            <a:srgbClr val="70AD47">
              <a:lumMod val="5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4" name="Triángulo isósceles 483">
            <a:extLst>
              <a:ext uri="{FF2B5EF4-FFF2-40B4-BE49-F238E27FC236}">
                <a16:creationId xmlns:a16="http://schemas.microsoft.com/office/drawing/2014/main" id="{3BFA6E50-9800-4A75-9B95-DB61F13985D4}"/>
              </a:ext>
            </a:extLst>
          </p:cNvPr>
          <p:cNvSpPr/>
          <p:nvPr/>
        </p:nvSpPr>
        <p:spPr>
          <a:xfrm>
            <a:off x="4331863" y="3472158"/>
            <a:ext cx="114301" cy="142035"/>
          </a:xfrm>
          <a:prstGeom prst="triangle">
            <a:avLst/>
          </a:prstGeom>
          <a:solidFill>
            <a:srgbClr val="70AD47">
              <a:lumMod val="5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5" name="Triángulo isósceles 484">
            <a:extLst>
              <a:ext uri="{FF2B5EF4-FFF2-40B4-BE49-F238E27FC236}">
                <a16:creationId xmlns:a16="http://schemas.microsoft.com/office/drawing/2014/main" id="{F23AAB01-251D-4914-AC5F-34E1DE0F69FD}"/>
              </a:ext>
            </a:extLst>
          </p:cNvPr>
          <p:cNvSpPr/>
          <p:nvPr/>
        </p:nvSpPr>
        <p:spPr>
          <a:xfrm>
            <a:off x="4331862" y="3813444"/>
            <a:ext cx="114301" cy="142035"/>
          </a:xfrm>
          <a:prstGeom prst="triangle">
            <a:avLst/>
          </a:prstGeom>
          <a:solidFill>
            <a:srgbClr val="70AD47">
              <a:lumMod val="5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6" name="Triángulo isósceles 485">
            <a:extLst>
              <a:ext uri="{FF2B5EF4-FFF2-40B4-BE49-F238E27FC236}">
                <a16:creationId xmlns:a16="http://schemas.microsoft.com/office/drawing/2014/main" id="{229DCC7A-E903-4C20-AF7A-0C94A500DE81}"/>
              </a:ext>
            </a:extLst>
          </p:cNvPr>
          <p:cNvSpPr/>
          <p:nvPr/>
        </p:nvSpPr>
        <p:spPr>
          <a:xfrm>
            <a:off x="4315537" y="4218190"/>
            <a:ext cx="114301" cy="142035"/>
          </a:xfrm>
          <a:prstGeom prst="triangle">
            <a:avLst/>
          </a:prstGeom>
          <a:solidFill>
            <a:srgbClr val="70AD47">
              <a:lumMod val="5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7" name="Triángulo isósceles 486">
            <a:extLst>
              <a:ext uri="{FF2B5EF4-FFF2-40B4-BE49-F238E27FC236}">
                <a16:creationId xmlns:a16="http://schemas.microsoft.com/office/drawing/2014/main" id="{0EF6ACBF-8681-4C4C-B3DD-B88D9C2AB92E}"/>
              </a:ext>
            </a:extLst>
          </p:cNvPr>
          <p:cNvSpPr/>
          <p:nvPr/>
        </p:nvSpPr>
        <p:spPr>
          <a:xfrm>
            <a:off x="4168416" y="4569417"/>
            <a:ext cx="114301" cy="142035"/>
          </a:xfrm>
          <a:prstGeom prst="triangle">
            <a:avLst/>
          </a:prstGeom>
          <a:solidFill>
            <a:srgbClr val="70AD47">
              <a:lumMod val="50000"/>
            </a:srgbClr>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8" name="Rectángulo 487">
            <a:extLst>
              <a:ext uri="{FF2B5EF4-FFF2-40B4-BE49-F238E27FC236}">
                <a16:creationId xmlns:a16="http://schemas.microsoft.com/office/drawing/2014/main" id="{7149E8DF-814C-4E0F-84F7-3505F7C1929A}"/>
              </a:ext>
            </a:extLst>
          </p:cNvPr>
          <p:cNvSpPr/>
          <p:nvPr/>
        </p:nvSpPr>
        <p:spPr>
          <a:xfrm>
            <a:off x="5148971" y="927011"/>
            <a:ext cx="1949545" cy="830997"/>
          </a:xfrm>
          <a:prstGeom prst="rect">
            <a:avLst/>
          </a:prstGeom>
        </p:spPr>
        <p:txBody>
          <a:bodyPr wrap="square">
            <a:spAutoFit/>
          </a:bodyPr>
          <a:lstStyle/>
          <a:p>
            <a:pPr defTabSz="685800">
              <a:spcBef>
                <a:spcPts val="450"/>
              </a:spcBef>
            </a:pPr>
            <a:r>
              <a:rPr lang="es-ES" sz="1200" dirty="0">
                <a:solidFill>
                  <a:prstClr val="black"/>
                </a:solidFill>
                <a:latin typeface="Segoe UI" panose="020B0502040204020203" pitchFamily="34" charset="0"/>
                <a:cs typeface="Segoe UI" panose="020B0502040204020203" pitchFamily="34" charset="0"/>
              </a:rPr>
              <a:t>El </a:t>
            </a:r>
            <a:r>
              <a:rPr lang="es-ES" sz="1200" b="1" dirty="0">
                <a:solidFill>
                  <a:prstClr val="white"/>
                </a:solidFill>
                <a:highlight>
                  <a:srgbClr val="E6AF00"/>
                </a:highlight>
                <a:latin typeface="Segoe UI" pitchFamily="34" charset="0"/>
              </a:rPr>
              <a:t>CONFUNDIDO</a:t>
            </a:r>
            <a:r>
              <a:rPr lang="es-ES" sz="1200" b="1" dirty="0">
                <a:solidFill>
                  <a:prstClr val="black"/>
                </a:solidFill>
                <a:highlight>
                  <a:srgbClr val="E6AF00"/>
                </a:highlight>
                <a:latin typeface="Segoe UI" pitchFamily="34" charset="0"/>
              </a:rPr>
              <a:t> </a:t>
            </a:r>
            <a:r>
              <a:rPr lang="es-ES" sz="1200" dirty="0">
                <a:solidFill>
                  <a:prstClr val="black"/>
                </a:solidFill>
                <a:latin typeface="Segoe UI" panose="020B0502040204020203" pitchFamily="34" charset="0"/>
                <a:cs typeface="Segoe UI" panose="020B0502040204020203" pitchFamily="34" charset="0"/>
              </a:rPr>
              <a:t> muestra reticencias en el hogar pero no en lo familiar</a:t>
            </a:r>
          </a:p>
        </p:txBody>
      </p:sp>
      <p:pic>
        <p:nvPicPr>
          <p:cNvPr id="489" name="8 Imagen">
            <a:extLst>
              <a:ext uri="{FF2B5EF4-FFF2-40B4-BE49-F238E27FC236}">
                <a16:creationId xmlns:a16="http://schemas.microsoft.com/office/drawing/2014/main" id="{0CBF682F-A5CA-4897-835F-42D5765DAC46}"/>
              </a:ext>
            </a:extLst>
          </p:cNvPr>
          <p:cNvPicPr>
            <a:picLocks noChangeAspect="1"/>
          </p:cNvPicPr>
          <p:nvPr/>
        </p:nvPicPr>
        <p:blipFill rotWithShape="1">
          <a:blip r:embed="rId31" cstate="print"/>
          <a:srcRect l="56506" t="6867" r="15093" b="66951"/>
          <a:stretch/>
        </p:blipFill>
        <p:spPr>
          <a:xfrm rot="6681162">
            <a:off x="4033800" y="1447319"/>
            <a:ext cx="327484" cy="301895"/>
          </a:xfrm>
          <a:prstGeom prst="rect">
            <a:avLst/>
          </a:prstGeom>
        </p:spPr>
      </p:pic>
      <p:pic>
        <p:nvPicPr>
          <p:cNvPr id="490" name="8 Imagen">
            <a:extLst>
              <a:ext uri="{FF2B5EF4-FFF2-40B4-BE49-F238E27FC236}">
                <a16:creationId xmlns:a16="http://schemas.microsoft.com/office/drawing/2014/main" id="{F9B40F23-A4FD-4913-B302-C6AC3DC9CA98}"/>
              </a:ext>
            </a:extLst>
          </p:cNvPr>
          <p:cNvPicPr>
            <a:picLocks noChangeAspect="1"/>
          </p:cNvPicPr>
          <p:nvPr/>
        </p:nvPicPr>
        <p:blipFill rotWithShape="1">
          <a:blip r:embed="rId31" cstate="print"/>
          <a:srcRect l="56506" t="6867" r="15093" b="66951"/>
          <a:stretch/>
        </p:blipFill>
        <p:spPr>
          <a:xfrm rot="2286316" flipV="1">
            <a:off x="5536864" y="1578145"/>
            <a:ext cx="359781" cy="331667"/>
          </a:xfrm>
          <a:prstGeom prst="rect">
            <a:avLst/>
          </a:prstGeom>
        </p:spPr>
      </p:pic>
      <p:pic>
        <p:nvPicPr>
          <p:cNvPr id="491" name="8 Imagen">
            <a:extLst>
              <a:ext uri="{FF2B5EF4-FFF2-40B4-BE49-F238E27FC236}">
                <a16:creationId xmlns:a16="http://schemas.microsoft.com/office/drawing/2014/main" id="{A0E9FB83-4734-462E-8F51-B6D37EDE959A}"/>
              </a:ext>
            </a:extLst>
          </p:cNvPr>
          <p:cNvPicPr>
            <a:picLocks noChangeAspect="1"/>
          </p:cNvPicPr>
          <p:nvPr/>
        </p:nvPicPr>
        <p:blipFill rotWithShape="1">
          <a:blip r:embed="rId31" cstate="print"/>
          <a:srcRect l="56506" t="6867" r="15093" b="66951"/>
          <a:stretch/>
        </p:blipFill>
        <p:spPr>
          <a:xfrm rot="8618350">
            <a:off x="8247927" y="1523331"/>
            <a:ext cx="313820" cy="353693"/>
          </a:xfrm>
          <a:prstGeom prst="rect">
            <a:avLst/>
          </a:prstGeom>
        </p:spPr>
      </p:pic>
    </p:spTree>
    <p:extLst>
      <p:ext uri="{BB962C8B-B14F-4D97-AF65-F5344CB8AC3E}">
        <p14:creationId xmlns:p14="http://schemas.microsoft.com/office/powerpoint/2010/main" val="14182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lhouette of man standing on seashore holding smoke can">
            <a:extLst>
              <a:ext uri="{FF2B5EF4-FFF2-40B4-BE49-F238E27FC236}">
                <a16:creationId xmlns:a16="http://schemas.microsoft.com/office/drawing/2014/main" id="{C2740BF7-8A7F-415E-85D7-382EE40D0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967415"/>
          </a:xfrm>
          <a:prstGeom prst="rect">
            <a:avLst/>
          </a:prstGeom>
          <a:noFill/>
          <a:extLst>
            <a:ext uri="{909E8E84-426E-40DD-AFC4-6F175D3DCCD1}">
              <a14:hiddenFill xmlns:a14="http://schemas.microsoft.com/office/drawing/2010/main">
                <a:solidFill>
                  <a:srgbClr val="FFFFFF"/>
                </a:solidFill>
              </a14:hiddenFill>
            </a:ext>
          </a:extLst>
        </p:spPr>
      </p:pic>
      <p:sp>
        <p:nvSpPr>
          <p:cNvPr id="10" name="1 Título"/>
          <p:cNvSpPr txBox="1">
            <a:spLocks/>
          </p:cNvSpPr>
          <p:nvPr/>
        </p:nvSpPr>
        <p:spPr bwMode="auto">
          <a:xfrm>
            <a:off x="2482824" y="682328"/>
            <a:ext cx="4402313" cy="3812390"/>
          </a:xfrm>
          <a:prstGeom prst="rect">
            <a:avLst/>
          </a:prstGeom>
          <a:solidFill>
            <a:srgbClr val="FFFFFF">
              <a:alpha val="69020"/>
            </a:srgbClr>
          </a:solidFill>
          <a:ln w="9525" algn="ctr">
            <a:noFill/>
            <a:miter lim="800000"/>
            <a:headEnd/>
            <a:tailEnd/>
          </a:ln>
          <a:effectLst/>
        </p:spPr>
        <p:txBody>
          <a:bodyPr vert="horz" wrap="square" lIns="68579" tIns="34289" rIns="68579" bIns="34289" numCol="1" anchor="ctr" anchorCtr="0" compatLnSpc="1">
            <a:prstTxWarp prst="textNoShape">
              <a:avLst/>
            </a:prstTxWarp>
            <a:normAutofit/>
          </a:bodyPr>
          <a:lstStyle/>
          <a:p>
            <a:pPr marL="809618" eaLnBrk="0" fontAlgn="base" hangingPunct="0">
              <a:spcAft>
                <a:spcPct val="0"/>
              </a:spcAft>
              <a:defRPr/>
            </a:pPr>
            <a:endParaRPr lang="es-ES" sz="2100" b="1" dirty="0">
              <a:solidFill>
                <a:srgbClr val="A52326">
                  <a:lumMod val="50000"/>
                </a:srgbClr>
              </a:solidFill>
              <a:effectLst>
                <a:outerShdw blurRad="38100" dist="38100" dir="2700000" algn="tl">
                  <a:srgbClr val="C0C0C0"/>
                </a:outerShdw>
              </a:effectLst>
              <a:latin typeface="Century Gothic" pitchFamily="34" charset="0"/>
            </a:endParaRPr>
          </a:p>
        </p:txBody>
      </p:sp>
      <p:sp>
        <p:nvSpPr>
          <p:cNvPr id="33796" name="AutoShape 4" descr="TO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33798" name="AutoShape 6" descr="TOU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69634" name="AutoShape 2" descr="Resultado de imagen de bandera espaÃ±a 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2" name="CuadroTexto 2">
            <a:extLst>
              <a:ext uri="{FF2B5EF4-FFF2-40B4-BE49-F238E27FC236}">
                <a16:creationId xmlns:a16="http://schemas.microsoft.com/office/drawing/2014/main" id="{9A72CA5B-74AC-44D4-8392-C425B1759B55}"/>
              </a:ext>
            </a:extLst>
          </p:cNvPr>
          <p:cNvSpPr txBox="1"/>
          <p:nvPr/>
        </p:nvSpPr>
        <p:spPr>
          <a:xfrm>
            <a:off x="3552418" y="2266623"/>
            <a:ext cx="2246588" cy="338538"/>
          </a:xfrm>
          <a:prstGeom prst="rect">
            <a:avLst/>
          </a:prstGeom>
          <a:noFill/>
        </p:spPr>
        <p:txBody>
          <a:bodyPr wrap="square" lIns="91424" tIns="45712" rIns="91424" bIns="45712" rtlCol="0">
            <a:spAutoFit/>
          </a:bodyPr>
          <a:lstStyle/>
          <a:p>
            <a:pPr algn="ctr"/>
            <a:r>
              <a:rPr lang="es-ES" sz="1600" b="1" dirty="0">
                <a:latin typeface="Segoe UI" pitchFamily="34" charset="0"/>
                <a:ea typeface="Segoe UI Historic" panose="020B0502040204020203" pitchFamily="34" charset="0"/>
                <a:cs typeface="Segoe UI" pitchFamily="34" charset="0"/>
              </a:rPr>
              <a:t>www.puntodefuga.es</a:t>
            </a:r>
          </a:p>
        </p:txBody>
      </p:sp>
      <p:sp>
        <p:nvSpPr>
          <p:cNvPr id="13" name="Freeform 85">
            <a:hlinkClick r:id="rId4"/>
          </p:cNvPr>
          <p:cNvSpPr>
            <a:spLocks noChangeArrowheads="1"/>
          </p:cNvSpPr>
          <p:nvPr/>
        </p:nvSpPr>
        <p:spPr bwMode="auto">
          <a:xfrm>
            <a:off x="4788282" y="2665922"/>
            <a:ext cx="321500" cy="25842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tx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34284" tIns="17142" rIns="34284" bIns="17142" anchor="ctr"/>
          <a:lstStyle/>
          <a:p>
            <a:pPr algn="r" defTabSz="457120" fontAlgn="base">
              <a:spcBef>
                <a:spcPct val="0"/>
              </a:spcBef>
              <a:spcAft>
                <a:spcPct val="0"/>
              </a:spcAft>
              <a:defRPr/>
            </a:pPr>
            <a:endParaRPr lang="id-ID" dirty="0">
              <a:solidFill>
                <a:prstClr val="black"/>
              </a:solidFill>
              <a:ea typeface="MS PGothic" panose="020B0600070205080204" pitchFamily="34" charset="-128"/>
            </a:endParaRPr>
          </a:p>
        </p:txBody>
      </p:sp>
      <p:sp>
        <p:nvSpPr>
          <p:cNvPr id="14" name="Freeform 177"/>
          <p:cNvSpPr>
            <a:spLocks noEditPoints="1"/>
          </p:cNvSpPr>
          <p:nvPr/>
        </p:nvSpPr>
        <p:spPr bwMode="auto">
          <a:xfrm>
            <a:off x="5182552" y="2661287"/>
            <a:ext cx="268585" cy="268586"/>
          </a:xfrm>
          <a:custGeom>
            <a:avLst/>
            <a:gdLst>
              <a:gd name="T0" fmla="*/ 700773461 w 116"/>
              <a:gd name="T1" fmla="*/ 0 h 116"/>
              <a:gd name="T2" fmla="*/ 52393584 w 116"/>
              <a:gd name="T3" fmla="*/ 0 h 116"/>
              <a:gd name="T4" fmla="*/ 0 w 116"/>
              <a:gd name="T5" fmla="*/ 58942660 h 116"/>
              <a:gd name="T6" fmla="*/ 0 w 116"/>
              <a:gd name="T7" fmla="*/ 707327281 h 116"/>
              <a:gd name="T8" fmla="*/ 52393584 w 116"/>
              <a:gd name="T9" fmla="*/ 759721041 h 116"/>
              <a:gd name="T10" fmla="*/ 700773461 w 116"/>
              <a:gd name="T11" fmla="*/ 759721041 h 116"/>
              <a:gd name="T12" fmla="*/ 759715923 w 116"/>
              <a:gd name="T13" fmla="*/ 707327281 h 116"/>
              <a:gd name="T14" fmla="*/ 759715923 w 116"/>
              <a:gd name="T15" fmla="*/ 58942660 h 116"/>
              <a:gd name="T16" fmla="*/ 700773461 w 116"/>
              <a:gd name="T17" fmla="*/ 0 h 116"/>
              <a:gd name="T18" fmla="*/ 229223529 w 116"/>
              <a:gd name="T19" fmla="*/ 641833161 h 116"/>
              <a:gd name="T20" fmla="*/ 111338605 w 116"/>
              <a:gd name="T21" fmla="*/ 641833161 h 116"/>
              <a:gd name="T22" fmla="*/ 111338605 w 116"/>
              <a:gd name="T23" fmla="*/ 294718421 h 116"/>
              <a:gd name="T24" fmla="*/ 229223529 w 116"/>
              <a:gd name="T25" fmla="*/ 294718421 h 116"/>
              <a:gd name="T26" fmla="*/ 229223529 w 116"/>
              <a:gd name="T27" fmla="*/ 641833161 h 116"/>
              <a:gd name="T28" fmla="*/ 170281067 w 116"/>
              <a:gd name="T29" fmla="*/ 248873561 h 116"/>
              <a:gd name="T30" fmla="*/ 170281067 w 116"/>
              <a:gd name="T31" fmla="*/ 248873561 h 116"/>
              <a:gd name="T32" fmla="*/ 104787168 w 116"/>
              <a:gd name="T33" fmla="*/ 189930900 h 116"/>
              <a:gd name="T34" fmla="*/ 170281067 w 116"/>
              <a:gd name="T35" fmla="*/ 130985680 h 116"/>
              <a:gd name="T36" fmla="*/ 235774966 w 116"/>
              <a:gd name="T37" fmla="*/ 189930900 h 116"/>
              <a:gd name="T38" fmla="*/ 170281067 w 116"/>
              <a:gd name="T39" fmla="*/ 248873561 h 116"/>
              <a:gd name="T40" fmla="*/ 641828440 w 116"/>
              <a:gd name="T41" fmla="*/ 641833161 h 116"/>
              <a:gd name="T42" fmla="*/ 530492394 w 116"/>
              <a:gd name="T43" fmla="*/ 641833161 h 116"/>
              <a:gd name="T44" fmla="*/ 530492394 w 116"/>
              <a:gd name="T45" fmla="*/ 451902261 h 116"/>
              <a:gd name="T46" fmla="*/ 471547373 w 116"/>
              <a:gd name="T47" fmla="*/ 379861800 h 116"/>
              <a:gd name="T48" fmla="*/ 412604911 w 116"/>
              <a:gd name="T49" fmla="*/ 419155201 h 116"/>
              <a:gd name="T50" fmla="*/ 406056033 w 116"/>
              <a:gd name="T51" fmla="*/ 445353361 h 116"/>
              <a:gd name="T52" fmla="*/ 406056033 w 116"/>
              <a:gd name="T53" fmla="*/ 641833161 h 116"/>
              <a:gd name="T54" fmla="*/ 294717428 w 116"/>
              <a:gd name="T55" fmla="*/ 641833161 h 116"/>
              <a:gd name="T56" fmla="*/ 294717428 w 116"/>
              <a:gd name="T57" fmla="*/ 294718421 h 116"/>
              <a:gd name="T58" fmla="*/ 406056033 w 116"/>
              <a:gd name="T59" fmla="*/ 294718421 h 116"/>
              <a:gd name="T60" fmla="*/ 406056033 w 116"/>
              <a:gd name="T61" fmla="*/ 347114740 h 116"/>
              <a:gd name="T62" fmla="*/ 510843201 w 116"/>
              <a:gd name="T63" fmla="*/ 288169521 h 116"/>
              <a:gd name="T64" fmla="*/ 641828440 w 116"/>
              <a:gd name="T65" fmla="*/ 438804461 h 116"/>
              <a:gd name="T66" fmla="*/ 641828440 w 116"/>
              <a:gd name="T67" fmla="*/ 641833161 h 116"/>
              <a:gd name="T68" fmla="*/ 406056033 w 116"/>
              <a:gd name="T69" fmla="*/ 347114740 h 116"/>
              <a:gd name="T70" fmla="*/ 406056033 w 116"/>
              <a:gd name="T71" fmla="*/ 347114740 h 116"/>
              <a:gd name="T72" fmla="*/ 406056033 w 116"/>
              <a:gd name="T73" fmla="*/ 347114740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16" h="116">
                <a:moveTo>
                  <a:pt x="107" y="0"/>
                </a:moveTo>
                <a:cubicBezTo>
                  <a:pt x="8" y="0"/>
                  <a:pt x="8" y="0"/>
                  <a:pt x="8" y="0"/>
                </a:cubicBezTo>
                <a:cubicBezTo>
                  <a:pt x="4" y="0"/>
                  <a:pt x="0" y="4"/>
                  <a:pt x="0" y="9"/>
                </a:cubicBezTo>
                <a:cubicBezTo>
                  <a:pt x="0" y="108"/>
                  <a:pt x="0" y="108"/>
                  <a:pt x="0" y="108"/>
                </a:cubicBezTo>
                <a:cubicBezTo>
                  <a:pt x="0" y="113"/>
                  <a:pt x="4" y="116"/>
                  <a:pt x="8" y="116"/>
                </a:cubicBezTo>
                <a:cubicBezTo>
                  <a:pt x="107" y="116"/>
                  <a:pt x="107" y="116"/>
                  <a:pt x="107" y="116"/>
                </a:cubicBezTo>
                <a:cubicBezTo>
                  <a:pt x="112" y="116"/>
                  <a:pt x="116" y="113"/>
                  <a:pt x="116" y="108"/>
                </a:cubicBezTo>
                <a:cubicBezTo>
                  <a:pt x="116" y="9"/>
                  <a:pt x="116" y="9"/>
                  <a:pt x="116" y="9"/>
                </a:cubicBezTo>
                <a:cubicBezTo>
                  <a:pt x="116" y="4"/>
                  <a:pt x="112" y="0"/>
                  <a:pt x="107" y="0"/>
                </a:cubicBezTo>
                <a:close/>
                <a:moveTo>
                  <a:pt x="35" y="98"/>
                </a:moveTo>
                <a:cubicBezTo>
                  <a:pt x="17" y="98"/>
                  <a:pt x="17" y="98"/>
                  <a:pt x="17" y="98"/>
                </a:cubicBezTo>
                <a:cubicBezTo>
                  <a:pt x="17" y="45"/>
                  <a:pt x="17" y="45"/>
                  <a:pt x="17" y="45"/>
                </a:cubicBezTo>
                <a:cubicBezTo>
                  <a:pt x="35" y="45"/>
                  <a:pt x="35" y="45"/>
                  <a:pt x="35" y="45"/>
                </a:cubicBezTo>
                <a:lnTo>
                  <a:pt x="35" y="98"/>
                </a:lnTo>
                <a:close/>
                <a:moveTo>
                  <a:pt x="26" y="38"/>
                </a:moveTo>
                <a:cubicBezTo>
                  <a:pt x="26" y="38"/>
                  <a:pt x="26" y="38"/>
                  <a:pt x="26" y="38"/>
                </a:cubicBezTo>
                <a:cubicBezTo>
                  <a:pt x="20" y="38"/>
                  <a:pt x="16" y="34"/>
                  <a:pt x="16" y="29"/>
                </a:cubicBezTo>
                <a:cubicBezTo>
                  <a:pt x="16" y="24"/>
                  <a:pt x="20" y="20"/>
                  <a:pt x="26" y="20"/>
                </a:cubicBezTo>
                <a:cubicBezTo>
                  <a:pt x="32" y="20"/>
                  <a:pt x="36" y="24"/>
                  <a:pt x="36" y="29"/>
                </a:cubicBezTo>
                <a:cubicBezTo>
                  <a:pt x="36" y="34"/>
                  <a:pt x="32" y="38"/>
                  <a:pt x="26" y="38"/>
                </a:cubicBezTo>
                <a:close/>
                <a:moveTo>
                  <a:pt x="98" y="98"/>
                </a:moveTo>
                <a:cubicBezTo>
                  <a:pt x="81" y="98"/>
                  <a:pt x="81" y="98"/>
                  <a:pt x="81" y="98"/>
                </a:cubicBezTo>
                <a:cubicBezTo>
                  <a:pt x="81" y="69"/>
                  <a:pt x="81" y="69"/>
                  <a:pt x="81" y="69"/>
                </a:cubicBezTo>
                <a:cubicBezTo>
                  <a:pt x="81" y="62"/>
                  <a:pt x="78" y="58"/>
                  <a:pt x="72" y="58"/>
                </a:cubicBezTo>
                <a:cubicBezTo>
                  <a:pt x="67" y="58"/>
                  <a:pt x="64" y="61"/>
                  <a:pt x="63" y="64"/>
                </a:cubicBezTo>
                <a:cubicBezTo>
                  <a:pt x="62" y="65"/>
                  <a:pt x="62" y="67"/>
                  <a:pt x="62" y="68"/>
                </a:cubicBezTo>
                <a:cubicBezTo>
                  <a:pt x="62" y="98"/>
                  <a:pt x="62" y="98"/>
                  <a:pt x="62" y="98"/>
                </a:cubicBezTo>
                <a:cubicBezTo>
                  <a:pt x="45" y="98"/>
                  <a:pt x="45" y="98"/>
                  <a:pt x="45" y="98"/>
                </a:cubicBezTo>
                <a:cubicBezTo>
                  <a:pt x="45" y="98"/>
                  <a:pt x="45" y="50"/>
                  <a:pt x="45" y="45"/>
                </a:cubicBezTo>
                <a:cubicBezTo>
                  <a:pt x="62" y="45"/>
                  <a:pt x="62" y="45"/>
                  <a:pt x="62" y="45"/>
                </a:cubicBezTo>
                <a:cubicBezTo>
                  <a:pt x="62" y="53"/>
                  <a:pt x="62" y="53"/>
                  <a:pt x="62" y="53"/>
                </a:cubicBezTo>
                <a:cubicBezTo>
                  <a:pt x="64" y="49"/>
                  <a:pt x="69" y="44"/>
                  <a:pt x="78" y="44"/>
                </a:cubicBezTo>
                <a:cubicBezTo>
                  <a:pt x="90" y="44"/>
                  <a:pt x="98" y="51"/>
                  <a:pt x="98" y="67"/>
                </a:cubicBezTo>
                <a:lnTo>
                  <a:pt x="98" y="98"/>
                </a:lnTo>
                <a:close/>
                <a:moveTo>
                  <a:pt x="62" y="53"/>
                </a:moveTo>
                <a:cubicBezTo>
                  <a:pt x="62" y="53"/>
                  <a:pt x="62" y="53"/>
                  <a:pt x="62" y="53"/>
                </a:cubicBezTo>
                <a:cubicBezTo>
                  <a:pt x="62" y="53"/>
                  <a:pt x="62" y="53"/>
                  <a:pt x="62" y="5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4" tIns="45712" rIns="91424" bIns="45712"/>
          <a:lstStyle/>
          <a:p>
            <a:pPr defTabSz="457120" eaLnBrk="0" fontAlgn="base" hangingPunct="0">
              <a:spcBef>
                <a:spcPct val="0"/>
              </a:spcBef>
              <a:spcAft>
                <a:spcPct val="0"/>
              </a:spcAft>
            </a:pPr>
            <a:endParaRPr lang="id-ID" dirty="0">
              <a:solidFill>
                <a:prstClr val="black"/>
              </a:solidFill>
              <a:ea typeface="MS PGothic" panose="020B0600070205080204" pitchFamily="34" charset="-128"/>
            </a:endParaRPr>
          </a:p>
        </p:txBody>
      </p:sp>
      <p:sp>
        <p:nvSpPr>
          <p:cNvPr id="15" name="14 Rectángulo"/>
          <p:cNvSpPr/>
          <p:nvPr/>
        </p:nvSpPr>
        <p:spPr>
          <a:xfrm>
            <a:off x="3595409" y="2646022"/>
            <a:ext cx="1464724" cy="323249"/>
          </a:xfrm>
          <a:prstGeom prst="rect">
            <a:avLst/>
          </a:prstGeom>
        </p:spPr>
        <p:txBody>
          <a:bodyPr wrap="square" lIns="91424" tIns="45712" rIns="91424" bIns="45712">
            <a:spAutoFit/>
          </a:bodyPr>
          <a:lstStyle/>
          <a:p>
            <a:pPr fontAlgn="base">
              <a:spcBef>
                <a:spcPct val="0"/>
              </a:spcBef>
              <a:spcAft>
                <a:spcPts val="450"/>
              </a:spcAft>
            </a:pPr>
            <a:r>
              <a:rPr lang="es-ES" sz="1500" dirty="0" err="1">
                <a:latin typeface="Segoe UI Light" pitchFamily="34" charset="0"/>
                <a:cs typeface="Segoe UI Light" pitchFamily="34" charset="0"/>
              </a:rPr>
              <a:t>Follow</a:t>
            </a:r>
            <a:r>
              <a:rPr lang="es-ES" sz="1500" dirty="0">
                <a:latin typeface="Segoe UI Light" pitchFamily="34" charset="0"/>
                <a:cs typeface="Segoe UI Light" pitchFamily="34" charset="0"/>
              </a:rPr>
              <a:t> </a:t>
            </a:r>
            <a:r>
              <a:rPr lang="es-ES" sz="1500" dirty="0" err="1">
                <a:latin typeface="Segoe UI Light" pitchFamily="34" charset="0"/>
                <a:cs typeface="Segoe UI Light" pitchFamily="34" charset="0"/>
              </a:rPr>
              <a:t>us</a:t>
            </a:r>
            <a:r>
              <a:rPr lang="es-ES" sz="1500" dirty="0">
                <a:latin typeface="Segoe UI Light" pitchFamily="34" charset="0"/>
                <a:cs typeface="Segoe UI Light" pitchFamily="34" charset="0"/>
              </a:rPr>
              <a:t> in:</a:t>
            </a:r>
          </a:p>
        </p:txBody>
      </p:sp>
      <p:pic>
        <p:nvPicPr>
          <p:cNvPr id="16" name="Picture 2" descr="Z:\Documentacion Comun\Pilar\Re-Logo\Logos Para utilizar\LogoVertical_Ftrasparente.png">
            <a:extLst>
              <a:ext uri="{FF2B5EF4-FFF2-40B4-BE49-F238E27FC236}">
                <a16:creationId xmlns:a16="http://schemas.microsoft.com/office/drawing/2014/main" id="{535709EF-A84F-414B-8D70-99A980B46B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1664" y="978876"/>
            <a:ext cx="2104632" cy="1174488"/>
          </a:xfrm>
          <a:prstGeom prst="rect">
            <a:avLst/>
          </a:prstGeom>
          <a:noFill/>
          <a:extLst>
            <a:ext uri="{909E8E84-426E-40DD-AFC4-6F175D3DCCD1}">
              <a14:hiddenFill xmlns:a14="http://schemas.microsoft.com/office/drawing/2010/main">
                <a:solidFill>
                  <a:srgbClr val="FFFFFF"/>
                </a:solidFill>
              </a14:hiddenFill>
            </a:ext>
          </a:extLst>
        </p:spPr>
      </p:pic>
      <p:sp>
        <p:nvSpPr>
          <p:cNvPr id="17" name="41 CuadroTexto"/>
          <p:cNvSpPr txBox="1">
            <a:spLocks noChangeArrowheads="1"/>
          </p:cNvSpPr>
          <p:nvPr/>
        </p:nvSpPr>
        <p:spPr bwMode="auto">
          <a:xfrm>
            <a:off x="2482825" y="3583628"/>
            <a:ext cx="3164940" cy="915613"/>
          </a:xfrm>
          <a:prstGeom prst="rect">
            <a:avLst/>
          </a:prstGeom>
          <a:noFill/>
          <a:ln w="9525">
            <a:noFill/>
            <a:miter lim="800000"/>
            <a:headEnd/>
            <a:tailEnd/>
          </a:ln>
        </p:spPr>
        <p:txBody>
          <a:bodyPr wrap="square" lIns="91418" tIns="45709" rIns="91418" bIns="45709">
            <a:spAutoFit/>
          </a:bodyPr>
          <a:lstStyle/>
          <a:p>
            <a:pPr defTabSz="914240">
              <a:defRPr/>
            </a:pPr>
            <a:r>
              <a:rPr lang="en-GB" sz="1050" kern="0" dirty="0">
                <a:latin typeface="Segoe UI Semibold" pitchFamily="34" charset="0"/>
                <a:cs typeface="Segoe UI Semibold" pitchFamily="34" charset="0"/>
              </a:rPr>
              <a:t>MADRID</a:t>
            </a:r>
          </a:p>
          <a:p>
            <a:pPr defTabSz="914240">
              <a:defRPr/>
            </a:pPr>
            <a:r>
              <a:rPr lang="en-GB" sz="1050" kern="0" dirty="0" err="1">
                <a:latin typeface="Segoe UI Light" pitchFamily="34" charset="0"/>
                <a:cs typeface="Segoe UI Light" pitchFamily="34" charset="0"/>
              </a:rPr>
              <a:t>Calle</a:t>
            </a:r>
            <a:r>
              <a:rPr lang="en-GB" sz="1050" kern="0" dirty="0">
                <a:latin typeface="Segoe UI Light" pitchFamily="34" charset="0"/>
                <a:cs typeface="Segoe UI Light" pitchFamily="34" charset="0"/>
              </a:rPr>
              <a:t> Gran </a:t>
            </a:r>
            <a:r>
              <a:rPr lang="en-GB" sz="1050" kern="0" dirty="0" err="1">
                <a:latin typeface="Segoe UI Light" pitchFamily="34" charset="0"/>
                <a:cs typeface="Segoe UI Light" pitchFamily="34" charset="0"/>
              </a:rPr>
              <a:t>Vía</a:t>
            </a:r>
            <a:r>
              <a:rPr lang="en-GB" sz="1050" kern="0" dirty="0">
                <a:latin typeface="Segoe UI Light" pitchFamily="34" charset="0"/>
                <a:cs typeface="Segoe UI Light" pitchFamily="34" charset="0"/>
              </a:rPr>
              <a:t> 26, 5º </a:t>
            </a:r>
            <a:r>
              <a:rPr lang="en-GB" sz="1050" kern="0" dirty="0" err="1">
                <a:latin typeface="Segoe UI Light" pitchFamily="34" charset="0"/>
                <a:cs typeface="Segoe UI Light" pitchFamily="34" charset="0"/>
              </a:rPr>
              <a:t>Izda</a:t>
            </a:r>
            <a:r>
              <a:rPr lang="en-GB" sz="1050" kern="0" dirty="0">
                <a:latin typeface="Segoe UI Light" pitchFamily="34" charset="0"/>
                <a:cs typeface="Segoe UI Light" pitchFamily="34" charset="0"/>
              </a:rPr>
              <a:t>.</a:t>
            </a:r>
          </a:p>
          <a:p>
            <a:pPr defTabSz="914240">
              <a:defRPr/>
            </a:pPr>
            <a:r>
              <a:rPr lang="en-GB" sz="1050" kern="0" dirty="0">
                <a:latin typeface="Segoe UI Light" pitchFamily="34" charset="0"/>
                <a:cs typeface="Segoe UI Light" pitchFamily="34" charset="0"/>
              </a:rPr>
              <a:t>91 360 53 93</a:t>
            </a:r>
          </a:p>
          <a:p>
            <a:pPr defTabSz="914240">
              <a:defRPr/>
            </a:pPr>
            <a:endParaRPr lang="en-GB" sz="100" kern="0" dirty="0">
              <a:latin typeface="Segoe UI Light" pitchFamily="34" charset="0"/>
              <a:cs typeface="Segoe UI Light" pitchFamily="34" charset="0"/>
            </a:endParaRPr>
          </a:p>
          <a:p>
            <a:pPr defTabSz="914240">
              <a:defRPr/>
            </a:pPr>
            <a:r>
              <a:rPr lang="en-GB" sz="1050" kern="0" dirty="0">
                <a:solidFill>
                  <a:srgbClr val="003366"/>
                </a:solidFill>
                <a:latin typeface="Segoe UI Light" pitchFamily="34" charset="0"/>
                <a:cs typeface="Segoe UI Light" pitchFamily="34" charset="0"/>
              </a:rPr>
              <a:t>Mariano.Maqueda@puntodefuga.es</a:t>
            </a:r>
          </a:p>
          <a:p>
            <a:pPr defTabSz="914240">
              <a:defRPr/>
            </a:pPr>
            <a:r>
              <a:rPr lang="en-GB" sz="1050" kern="0" dirty="0">
                <a:solidFill>
                  <a:srgbClr val="003366"/>
                </a:solidFill>
                <a:latin typeface="Segoe UI Light" pitchFamily="34" charset="0"/>
                <a:cs typeface="Segoe UI Light" pitchFamily="34" charset="0"/>
              </a:rPr>
              <a:t>Helena.martinezalonso@puntodefuga.es</a:t>
            </a:r>
          </a:p>
        </p:txBody>
      </p:sp>
      <p:sp>
        <p:nvSpPr>
          <p:cNvPr id="18" name="42 CuadroTexto"/>
          <p:cNvSpPr txBox="1">
            <a:spLocks noChangeArrowheads="1"/>
          </p:cNvSpPr>
          <p:nvPr/>
        </p:nvSpPr>
        <p:spPr bwMode="auto">
          <a:xfrm>
            <a:off x="5089416" y="3579209"/>
            <a:ext cx="1771007" cy="592448"/>
          </a:xfrm>
          <a:prstGeom prst="rect">
            <a:avLst/>
          </a:prstGeom>
          <a:noFill/>
          <a:ln w="9525">
            <a:noFill/>
            <a:miter lim="800000"/>
            <a:headEnd/>
            <a:tailEnd/>
          </a:ln>
        </p:spPr>
        <p:txBody>
          <a:bodyPr wrap="square" lIns="91418" tIns="45709" rIns="91418" bIns="45709">
            <a:spAutoFit/>
          </a:bodyPr>
          <a:lstStyle/>
          <a:p>
            <a:pPr defTabSz="914240">
              <a:defRPr/>
            </a:pPr>
            <a:r>
              <a:rPr lang="en-GB" sz="1050" kern="0" dirty="0">
                <a:latin typeface="Segoe UI Semibold" pitchFamily="34" charset="0"/>
                <a:cs typeface="Segoe UI Semibold" pitchFamily="34" charset="0"/>
              </a:rPr>
              <a:t>BARCELONA</a:t>
            </a:r>
          </a:p>
          <a:p>
            <a:pPr defTabSz="914240">
              <a:defRPr/>
            </a:pPr>
            <a:r>
              <a:rPr lang="en-GB" sz="1050" kern="0" dirty="0" err="1">
                <a:latin typeface="Segoe UI Light" pitchFamily="34" charset="0"/>
                <a:cs typeface="Segoe UI Light" pitchFamily="34" charset="0"/>
              </a:rPr>
              <a:t>Calle</a:t>
            </a:r>
            <a:r>
              <a:rPr lang="en-GB" sz="1050" kern="0" dirty="0">
                <a:latin typeface="Segoe UI Light" pitchFamily="34" charset="0"/>
                <a:cs typeface="Segoe UI Light" pitchFamily="34" charset="0"/>
              </a:rPr>
              <a:t> Roger de </a:t>
            </a:r>
            <a:r>
              <a:rPr lang="en-GB" sz="1050" kern="0" dirty="0" err="1">
                <a:latin typeface="Segoe UI Light" pitchFamily="34" charset="0"/>
                <a:cs typeface="Segoe UI Light" pitchFamily="34" charset="0"/>
              </a:rPr>
              <a:t>Llúria</a:t>
            </a:r>
            <a:r>
              <a:rPr lang="en-GB" sz="1050" kern="0" dirty="0">
                <a:latin typeface="Segoe UI Light" pitchFamily="34" charset="0"/>
                <a:cs typeface="Segoe UI Light" pitchFamily="34" charset="0"/>
              </a:rPr>
              <a:t> 120, 2ª </a:t>
            </a:r>
          </a:p>
          <a:p>
            <a:pPr defTabSz="914240">
              <a:defRPr/>
            </a:pPr>
            <a:r>
              <a:rPr lang="en-GB" sz="1050" kern="0" dirty="0">
                <a:latin typeface="Segoe UI Light" pitchFamily="34" charset="0"/>
                <a:cs typeface="Segoe UI Light" pitchFamily="34" charset="0"/>
              </a:rPr>
              <a:t>93 476 14 94</a:t>
            </a:r>
          </a:p>
          <a:p>
            <a:pPr defTabSz="914240">
              <a:defRPr/>
            </a:pPr>
            <a:endParaRPr lang="en-GB" sz="100" kern="0" dirty="0">
              <a:latin typeface="Segoe UI Light" pitchFamily="34" charset="0"/>
              <a:cs typeface="Segoe UI Light" pitchFamily="34" charset="0"/>
            </a:endParaRPr>
          </a:p>
        </p:txBody>
      </p:sp>
    </p:spTree>
    <p:extLst>
      <p:ext uri="{BB962C8B-B14F-4D97-AF65-F5344CB8AC3E}">
        <p14:creationId xmlns:p14="http://schemas.microsoft.com/office/powerpoint/2010/main" val="77698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mujeres unidas">
            <a:extLst>
              <a:ext uri="{FF2B5EF4-FFF2-40B4-BE49-F238E27FC236}">
                <a16:creationId xmlns:a16="http://schemas.microsoft.com/office/drawing/2014/main" id="{607ADA04-2194-4CE2-AD81-48F554BBF4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704"/>
          <a:stretch/>
        </p:blipFill>
        <p:spPr bwMode="auto">
          <a:xfrm flipH="1">
            <a:off x="3724047" y="1"/>
            <a:ext cx="5419953" cy="4991550"/>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0" y="1316981"/>
            <a:ext cx="6568068" cy="999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5" name="1 Marcador de texto"/>
          <p:cNvSpPr txBox="1">
            <a:spLocks/>
          </p:cNvSpPr>
          <p:nvPr/>
        </p:nvSpPr>
        <p:spPr>
          <a:xfrm>
            <a:off x="245610" y="1414086"/>
            <a:ext cx="6524219" cy="805069"/>
          </a:xfrm>
          <a:prstGeom prst="rect">
            <a:avLst/>
          </a:prstGeom>
        </p:spPr>
        <p:txBody>
          <a:bodyPr vert="horz" lIns="91424" tIns="45712" rIns="91424" bIns="45712" rtlCol="0" anchor="ctr"/>
          <a:lstStyle/>
          <a:p>
            <a:r>
              <a:rPr lang="es-ES" sz="3200" b="1" dirty="0">
                <a:solidFill>
                  <a:schemeClr val="bg1"/>
                </a:solidFill>
                <a:latin typeface="Segoe UI" panose="020B0502040204020203" pitchFamily="34" charset="0"/>
                <a:cs typeface="Segoe UI" panose="020B0502040204020203" pitchFamily="34" charset="0"/>
              </a:rPr>
              <a:t>Lo femenino como gran motor de transformación social</a:t>
            </a:r>
          </a:p>
        </p:txBody>
      </p:sp>
      <p:pic>
        <p:nvPicPr>
          <p:cNvPr id="8" name="Picture 11" descr="C:\Users\Pilar Hurtado\Desktop\Logosolo_Ftrasparen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47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a:extLst>
              <a:ext uri="{FF2B5EF4-FFF2-40B4-BE49-F238E27FC236}">
                <a16:creationId xmlns:a16="http://schemas.microsoft.com/office/drawing/2014/main" id="{E50BDCAA-DAF8-4D6B-95E7-BC0F853664D1}"/>
              </a:ext>
            </a:extLst>
          </p:cNvPr>
          <p:cNvSpPr/>
          <p:nvPr/>
        </p:nvSpPr>
        <p:spPr>
          <a:xfrm>
            <a:off x="1607333" y="1238060"/>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A3822948-CAF2-4AE2-888B-8959738C8F88}"/>
              </a:ext>
            </a:extLst>
          </p:cNvPr>
          <p:cNvSpPr/>
          <p:nvPr/>
        </p:nvSpPr>
        <p:spPr>
          <a:xfrm>
            <a:off x="3168504" y="1981600"/>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Elipse 19">
            <a:extLst>
              <a:ext uri="{FF2B5EF4-FFF2-40B4-BE49-F238E27FC236}">
                <a16:creationId xmlns:a16="http://schemas.microsoft.com/office/drawing/2014/main" id="{FD315AA3-06BD-4508-A114-E56769C6CD8A}"/>
              </a:ext>
            </a:extLst>
          </p:cNvPr>
          <p:cNvSpPr/>
          <p:nvPr/>
        </p:nvSpPr>
        <p:spPr>
          <a:xfrm>
            <a:off x="3356358" y="3486794"/>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955824" y="1208449"/>
            <a:ext cx="7073054" cy="369332"/>
          </a:xfrm>
          <a:prstGeom prst="rect">
            <a:avLst/>
          </a:prstGeom>
          <a:noFill/>
        </p:spPr>
        <p:txBody>
          <a:bodyPr wrap="square">
            <a:spAutoFit/>
          </a:bodyPr>
          <a:lstStyle/>
          <a:p>
            <a:r>
              <a:rPr lang="es-ES" b="1" dirty="0">
                <a:solidFill>
                  <a:schemeClr val="tx1">
                    <a:lumMod val="85000"/>
                    <a:lumOff val="15000"/>
                  </a:schemeClr>
                </a:solidFill>
                <a:latin typeface="Segoe UI" panose="020B0502040204020203" pitchFamily="34" charset="0"/>
                <a:cs typeface="Segoe UI" panose="020B0502040204020203" pitchFamily="34" charset="0"/>
              </a:rPr>
              <a:t>Lo femenino como gran motor de transformación social.</a:t>
            </a:r>
          </a:p>
        </p:txBody>
      </p:sp>
      <p:sp>
        <p:nvSpPr>
          <p:cNvPr id="16" name="3 Rectángulo">
            <a:extLst>
              <a:ext uri="{FF2B5EF4-FFF2-40B4-BE49-F238E27FC236}">
                <a16:creationId xmlns:a16="http://schemas.microsoft.com/office/drawing/2014/main" id="{631C7D02-8011-4D28-B09E-43926D970B81}"/>
              </a:ext>
            </a:extLst>
          </p:cNvPr>
          <p:cNvSpPr/>
          <p:nvPr/>
        </p:nvSpPr>
        <p:spPr>
          <a:xfrm>
            <a:off x="955824" y="2001778"/>
            <a:ext cx="7073054" cy="1200329"/>
          </a:xfrm>
          <a:prstGeom prst="rect">
            <a:avLst/>
          </a:prstGeom>
          <a:noFill/>
        </p:spPr>
        <p:txBody>
          <a:bodyPr wrap="square">
            <a:spAutoFit/>
          </a:bodyPr>
          <a:lstStyle/>
          <a:p>
            <a:r>
              <a:rPr lang="es-ES" dirty="0">
                <a:solidFill>
                  <a:schemeClr val="tx1">
                    <a:lumMod val="85000"/>
                    <a:lumOff val="15000"/>
                  </a:schemeClr>
                </a:solidFill>
                <a:latin typeface="Segoe UI" panose="020B0502040204020203" pitchFamily="34" charset="0"/>
                <a:cs typeface="Segoe UI" panose="020B0502040204020203" pitchFamily="34" charset="0"/>
              </a:rPr>
              <a:t>Aunque el término “feminismo” está lleno de controversias en el diálogo social, sí podemos afirmar que la perspectiva de género, junto con la sostenibilidad, son los dos grandes temas de transformación social que nos convocan.</a:t>
            </a:r>
          </a:p>
        </p:txBody>
      </p:sp>
      <p:sp>
        <p:nvSpPr>
          <p:cNvPr id="17" name="3 Rectángulo">
            <a:extLst>
              <a:ext uri="{FF2B5EF4-FFF2-40B4-BE49-F238E27FC236}">
                <a16:creationId xmlns:a16="http://schemas.microsoft.com/office/drawing/2014/main" id="{63807EA6-BD07-45BD-B2CF-25045211707B}"/>
              </a:ext>
            </a:extLst>
          </p:cNvPr>
          <p:cNvSpPr/>
          <p:nvPr/>
        </p:nvSpPr>
        <p:spPr>
          <a:xfrm>
            <a:off x="955824" y="3473739"/>
            <a:ext cx="7073054" cy="646331"/>
          </a:xfrm>
          <a:prstGeom prst="rect">
            <a:avLst/>
          </a:prstGeom>
          <a:noFill/>
        </p:spPr>
        <p:txBody>
          <a:bodyPr wrap="square">
            <a:spAutoFit/>
          </a:bodyPr>
          <a:lstStyle/>
          <a:p>
            <a:r>
              <a:rPr lang="es-ES" dirty="0">
                <a:solidFill>
                  <a:schemeClr val="tx1">
                    <a:lumMod val="85000"/>
                    <a:lumOff val="15000"/>
                  </a:schemeClr>
                </a:solidFill>
                <a:latin typeface="Segoe UI" panose="020B0502040204020203" pitchFamily="34" charset="0"/>
                <a:cs typeface="Segoe UI" panose="020B0502040204020203" pitchFamily="34" charset="0"/>
              </a:rPr>
              <a:t>La experiencia del Covid-19 incide y pone más énfasis en ambos temas.</a:t>
            </a:r>
          </a:p>
        </p:txBody>
      </p:sp>
    </p:spTree>
    <p:extLst>
      <p:ext uri="{BB962C8B-B14F-4D97-AF65-F5344CB8AC3E}">
        <p14:creationId xmlns:p14="http://schemas.microsoft.com/office/powerpoint/2010/main" val="3147171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F9222B48-95E2-4268-A107-E2DEA7767873}"/>
              </a:ext>
            </a:extLst>
          </p:cNvPr>
          <p:cNvSpPr/>
          <p:nvPr/>
        </p:nvSpPr>
        <p:spPr>
          <a:xfrm>
            <a:off x="3391529" y="798718"/>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658361" y="761798"/>
            <a:ext cx="7548937" cy="369332"/>
          </a:xfrm>
          <a:prstGeom prst="rect">
            <a:avLst/>
          </a:prstGeom>
          <a:noFill/>
        </p:spPr>
        <p:txBody>
          <a:bodyPr wrap="square">
            <a:spAutoFit/>
          </a:bodyPr>
          <a:lstStyle/>
          <a:p>
            <a:r>
              <a:rPr lang="es-ES" b="1" dirty="0">
                <a:latin typeface="Segoe UI" panose="020B0502040204020203" pitchFamily="34" charset="0"/>
                <a:cs typeface="Segoe UI" panose="020B0502040204020203" pitchFamily="34" charset="0"/>
              </a:rPr>
              <a:t>Lo femenino como gran motor de transformación social</a:t>
            </a: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9" name="1 CuadroTexto">
            <a:extLst>
              <a:ext uri="{FF2B5EF4-FFF2-40B4-BE49-F238E27FC236}">
                <a16:creationId xmlns:a16="http://schemas.microsoft.com/office/drawing/2014/main" id="{EB1797FA-06D0-4F83-B990-2A630AB164CA}"/>
              </a:ext>
            </a:extLst>
          </p:cNvPr>
          <p:cNvSpPr txBox="1"/>
          <p:nvPr/>
        </p:nvSpPr>
        <p:spPr>
          <a:xfrm>
            <a:off x="1181812" y="1353804"/>
            <a:ext cx="7203905" cy="3159839"/>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Emerge un Movimiento Social que genera una gran esperanza de cambio</a:t>
            </a:r>
          </a:p>
          <a:p>
            <a:pPr marL="285750" indent="-285750">
              <a:spcBef>
                <a:spcPts val="200"/>
              </a:spcBef>
              <a:spcAft>
                <a:spcPts val="200"/>
              </a:spcAft>
              <a:buSzPct val="130000"/>
              <a:buFont typeface="Segoe UI" panose="020B0502040204020203" pitchFamily="34" charset="0"/>
              <a:buChar char="›"/>
            </a:pPr>
            <a:endParaRPr lang="es-ES" sz="1600" dirty="0">
              <a:latin typeface="Segoe UI" panose="020B0502040204020203" pitchFamily="34" charset="0"/>
              <a:cs typeface="Segoe UI" panose="020B0502040204020203" pitchFamily="34" charset="0"/>
            </a:endParaRP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Activa nuevos valores que van empapando el conjunto de la sociedad</a:t>
            </a:r>
          </a:p>
          <a:p>
            <a:pPr marL="742950" lvl="1" indent="-285750">
              <a:spcBef>
                <a:spcPts val="200"/>
              </a:spcBef>
              <a:spcAft>
                <a:spcPts val="200"/>
              </a:spcAft>
              <a:buSzPct val="130000"/>
              <a:buFont typeface="Arial" panose="020B0604020202020204" pitchFamily="34" charset="0"/>
              <a:buChar char="•"/>
            </a:pPr>
            <a:r>
              <a:rPr lang="es-ES" sz="1600" dirty="0">
                <a:latin typeface="Segoe UI" panose="020B0502040204020203" pitchFamily="34" charset="0"/>
                <a:cs typeface="Segoe UI" panose="020B0502040204020203" pitchFamily="34" charset="0"/>
              </a:rPr>
              <a:t>Conciliación/valor del cuidado de las personas/Igualdad de género/ No violencia/Empatía…</a:t>
            </a:r>
          </a:p>
          <a:p>
            <a:pPr marL="285750" indent="-285750">
              <a:spcBef>
                <a:spcPts val="200"/>
              </a:spcBef>
              <a:spcAft>
                <a:spcPts val="200"/>
              </a:spcAft>
              <a:buSzPct val="130000"/>
              <a:buFont typeface="Segoe UI" panose="020B0502040204020203" pitchFamily="34" charset="0"/>
              <a:buChar char="›"/>
            </a:pPr>
            <a:endParaRPr lang="es-ES" sz="1600" dirty="0">
              <a:latin typeface="Segoe UI" panose="020B0502040204020203" pitchFamily="34" charset="0"/>
              <a:cs typeface="Segoe UI" panose="020B0502040204020203" pitchFamily="34" charset="0"/>
            </a:endParaRP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Avanza con fuerzas la actitud hacia la igualdad (derechos, oportunidades y roles); al tiempo que se pide poner en valor la singularidad de cada género</a:t>
            </a:r>
          </a:p>
          <a:p>
            <a:pPr marL="285750" indent="-285750">
              <a:spcBef>
                <a:spcPts val="200"/>
              </a:spcBef>
              <a:spcAft>
                <a:spcPts val="200"/>
              </a:spcAft>
              <a:buSzPct val="130000"/>
              <a:buFont typeface="Segoe UI" panose="020B0502040204020203" pitchFamily="34" charset="0"/>
              <a:buChar char="›"/>
            </a:pPr>
            <a:endParaRPr lang="es-ES" sz="1600" dirty="0">
              <a:latin typeface="Segoe UI" panose="020B0502040204020203" pitchFamily="34" charset="0"/>
              <a:cs typeface="Segoe UI" panose="020B0502040204020203" pitchFamily="34" charset="0"/>
            </a:endParaRP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Avanza más fácilmente en lo social y lo laboral. Cuesta más trabajo la transformación en la vida privada</a:t>
            </a:r>
          </a:p>
        </p:txBody>
      </p:sp>
    </p:spTree>
    <p:extLst>
      <p:ext uri="{BB962C8B-B14F-4D97-AF65-F5344CB8AC3E}">
        <p14:creationId xmlns:p14="http://schemas.microsoft.com/office/powerpoint/2010/main" val="360883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F9222B48-95E2-4268-A107-E2DEA7767873}"/>
              </a:ext>
            </a:extLst>
          </p:cNvPr>
          <p:cNvSpPr/>
          <p:nvPr/>
        </p:nvSpPr>
        <p:spPr>
          <a:xfrm>
            <a:off x="3056994" y="798718"/>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658361" y="761798"/>
            <a:ext cx="7548937" cy="369332"/>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Emerge una fuerte demanda de</a:t>
            </a: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9" name="1 CuadroTexto">
            <a:extLst>
              <a:ext uri="{FF2B5EF4-FFF2-40B4-BE49-F238E27FC236}">
                <a16:creationId xmlns:a16="http://schemas.microsoft.com/office/drawing/2014/main" id="{EB1797FA-06D0-4F83-B990-2A630AB164CA}"/>
              </a:ext>
            </a:extLst>
          </p:cNvPr>
          <p:cNvSpPr txBox="1"/>
          <p:nvPr/>
        </p:nvSpPr>
        <p:spPr>
          <a:xfrm>
            <a:off x="1181812" y="1353804"/>
            <a:ext cx="7203905" cy="933589"/>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b="1" dirty="0">
                <a:latin typeface="Segoe UI" panose="020B0502040204020203" pitchFamily="34" charset="0"/>
                <a:cs typeface="Segoe UI" panose="020B0502040204020203" pitchFamily="34" charset="0"/>
              </a:rPr>
              <a:t>Igualdad de derechos</a:t>
            </a:r>
          </a:p>
          <a:p>
            <a:pPr marL="285750" indent="-285750">
              <a:spcBef>
                <a:spcPts val="200"/>
              </a:spcBef>
              <a:spcAft>
                <a:spcPts val="200"/>
              </a:spcAft>
              <a:buSzPct val="130000"/>
              <a:buFont typeface="Segoe UI" panose="020B0502040204020203" pitchFamily="34" charset="0"/>
              <a:buChar char="›"/>
            </a:pPr>
            <a:r>
              <a:rPr lang="es-ES" sz="1600" b="1" dirty="0">
                <a:latin typeface="Segoe UI" panose="020B0502040204020203" pitchFamily="34" charset="0"/>
                <a:cs typeface="Segoe UI" panose="020B0502040204020203" pitchFamily="34" charset="0"/>
              </a:rPr>
              <a:t>Igualdad de oportunidades</a:t>
            </a:r>
          </a:p>
          <a:p>
            <a:pPr marL="285750" indent="-285750">
              <a:spcBef>
                <a:spcPts val="200"/>
              </a:spcBef>
              <a:spcAft>
                <a:spcPts val="200"/>
              </a:spcAft>
              <a:buSzPct val="130000"/>
              <a:buFont typeface="Segoe UI" panose="020B0502040204020203" pitchFamily="34" charset="0"/>
              <a:buChar char="›"/>
            </a:pPr>
            <a:r>
              <a:rPr lang="es-ES" sz="1600" b="1" dirty="0">
                <a:latin typeface="Segoe UI" panose="020B0502040204020203" pitchFamily="34" charset="0"/>
                <a:cs typeface="Segoe UI" panose="020B0502040204020203" pitchFamily="34" charset="0"/>
              </a:rPr>
              <a:t>Igualdad de responsabilidades (hogar, familia, laboral, …)</a:t>
            </a:r>
          </a:p>
        </p:txBody>
      </p:sp>
      <p:sp>
        <p:nvSpPr>
          <p:cNvPr id="6" name="Elipse 5">
            <a:extLst>
              <a:ext uri="{FF2B5EF4-FFF2-40B4-BE49-F238E27FC236}">
                <a16:creationId xmlns:a16="http://schemas.microsoft.com/office/drawing/2014/main" id="{1E50F497-93FD-416A-AC26-03960DE347FB}"/>
              </a:ext>
            </a:extLst>
          </p:cNvPr>
          <p:cNvSpPr/>
          <p:nvPr/>
        </p:nvSpPr>
        <p:spPr>
          <a:xfrm>
            <a:off x="2176048" y="2709950"/>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3 Rectángulo">
            <a:extLst>
              <a:ext uri="{FF2B5EF4-FFF2-40B4-BE49-F238E27FC236}">
                <a16:creationId xmlns:a16="http://schemas.microsoft.com/office/drawing/2014/main" id="{3762FCFF-343A-4A76-AD73-E5C345801F30}"/>
              </a:ext>
            </a:extLst>
          </p:cNvPr>
          <p:cNvSpPr/>
          <p:nvPr/>
        </p:nvSpPr>
        <p:spPr>
          <a:xfrm>
            <a:off x="658361" y="2673030"/>
            <a:ext cx="7548937" cy="369332"/>
          </a:xfrm>
          <a:prstGeom prst="rect">
            <a:avLst/>
          </a:prstGeom>
          <a:noFill/>
        </p:spPr>
        <p:txBody>
          <a:bodyPr wrap="square">
            <a:spAutoFit/>
          </a:bodyPr>
          <a:lstStyle/>
          <a:p>
            <a:r>
              <a:rPr lang="es-ES" b="1" dirty="0">
                <a:latin typeface="Segoe UI" panose="020B0502040204020203" pitchFamily="34" charset="0"/>
                <a:cs typeface="Segoe UI" panose="020B0502040204020203" pitchFamily="34" charset="0"/>
              </a:rPr>
              <a:t>Abrazando y valorando la diferencia y la diversidad</a:t>
            </a:r>
          </a:p>
        </p:txBody>
      </p:sp>
      <p:sp>
        <p:nvSpPr>
          <p:cNvPr id="10" name="Rectángulo 9">
            <a:extLst>
              <a:ext uri="{FF2B5EF4-FFF2-40B4-BE49-F238E27FC236}">
                <a16:creationId xmlns:a16="http://schemas.microsoft.com/office/drawing/2014/main" id="{4DB144EF-FBFB-4C81-8B72-CD24772C1B5D}"/>
              </a:ext>
            </a:extLst>
          </p:cNvPr>
          <p:cNvSpPr/>
          <p:nvPr/>
        </p:nvSpPr>
        <p:spPr>
          <a:xfrm>
            <a:off x="756723" y="3427998"/>
            <a:ext cx="7799382" cy="1156263"/>
          </a:xfrm>
          <a:prstGeom prst="rect">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latin typeface="Segoe UI" panose="020B0502040204020203" pitchFamily="34" charset="0"/>
                <a:cs typeface="Segoe UI" panose="020B0502040204020203" pitchFamily="34" charset="0"/>
              </a:rPr>
              <a:t>La perspectiva de género que se desea, aboga por la </a:t>
            </a:r>
            <a:r>
              <a:rPr lang="es-ES" b="1" dirty="0">
                <a:solidFill>
                  <a:schemeClr val="tx1"/>
                </a:solidFill>
                <a:latin typeface="Segoe UI" panose="020B0502040204020203" pitchFamily="34" charset="0"/>
                <a:cs typeface="Segoe UI" panose="020B0502040204020203" pitchFamily="34" charset="0"/>
              </a:rPr>
              <a:t>integración mujer-hombre</a:t>
            </a:r>
            <a:r>
              <a:rPr lang="es-ES" dirty="0">
                <a:solidFill>
                  <a:schemeClr val="tx1"/>
                </a:solidFill>
                <a:latin typeface="Segoe UI" panose="020B0502040204020203" pitchFamily="34" charset="0"/>
                <a:cs typeface="Segoe UI" panose="020B0502040204020203" pitchFamily="34" charset="0"/>
              </a:rPr>
              <a:t>, desde la igualdad de derechos, sin machismo y valorando tanto a la mujer como al hombre en su</a:t>
            </a:r>
            <a:r>
              <a:rPr lang="es-ES" b="1" dirty="0">
                <a:solidFill>
                  <a:schemeClr val="tx1"/>
                </a:solidFill>
                <a:latin typeface="Segoe UI" panose="020B0502040204020203" pitchFamily="34" charset="0"/>
                <a:cs typeface="Segoe UI" panose="020B0502040204020203" pitchFamily="34" charset="0"/>
              </a:rPr>
              <a:t> diversidad </a:t>
            </a:r>
            <a:r>
              <a:rPr lang="es-ES" dirty="0">
                <a:solidFill>
                  <a:schemeClr val="tx1"/>
                </a:solidFill>
                <a:latin typeface="Segoe UI" panose="020B0502040204020203" pitchFamily="34" charset="0"/>
                <a:cs typeface="Segoe UI" panose="020B0502040204020203" pitchFamily="34" charset="0"/>
              </a:rPr>
              <a:t>y </a:t>
            </a:r>
            <a:r>
              <a:rPr lang="es-ES" b="1" dirty="0">
                <a:solidFill>
                  <a:schemeClr val="tx1"/>
                </a:solidFill>
                <a:latin typeface="Segoe UI" panose="020B0502040204020203" pitchFamily="34" charset="0"/>
                <a:cs typeface="Segoe UI" panose="020B0502040204020203" pitchFamily="34" charset="0"/>
              </a:rPr>
              <a:t>singularidad</a:t>
            </a:r>
          </a:p>
        </p:txBody>
      </p:sp>
    </p:spTree>
    <p:extLst>
      <p:ext uri="{BB962C8B-B14F-4D97-AF65-F5344CB8AC3E}">
        <p14:creationId xmlns:p14="http://schemas.microsoft.com/office/powerpoint/2010/main" val="2162364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7"/>
        </a:solidFill>
        <a:effectLst/>
      </p:bgPr>
    </p:bg>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D5F618D3-C029-4F03-A185-8ED587C908A2}"/>
              </a:ext>
            </a:extLst>
          </p:cNvPr>
          <p:cNvSpPr/>
          <p:nvPr/>
        </p:nvSpPr>
        <p:spPr>
          <a:xfrm>
            <a:off x="848757" y="1210268"/>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45;p23">
            <a:extLst>
              <a:ext uri="{FF2B5EF4-FFF2-40B4-BE49-F238E27FC236}">
                <a16:creationId xmlns:a16="http://schemas.microsoft.com/office/drawing/2014/main" id="{FA2709EB-ACDF-4F8C-9797-203E5D3C69B5}"/>
              </a:ext>
            </a:extLst>
          </p:cNvPr>
          <p:cNvSpPr txBox="1">
            <a:spLocks/>
          </p:cNvSpPr>
          <p:nvPr/>
        </p:nvSpPr>
        <p:spPr>
          <a:xfrm>
            <a:off x="872006" y="1009484"/>
            <a:ext cx="50762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buClr>
                <a:srgbClr val="FF9900"/>
              </a:buClr>
              <a:buSzPts val="2400"/>
              <a:buFont typeface="Pathway Gothic One"/>
              <a:buNone/>
              <a:tabLst/>
              <a:defRPr kumimoji="0" sz="3200" kern="0" spc="0" normalizeH="0" baseline="0">
                <a:ln>
                  <a:noFill/>
                </a:ln>
                <a:solidFill>
                  <a:schemeClr val="tx1">
                    <a:lumMod val="85000"/>
                    <a:lumOff val="15000"/>
                  </a:schemeClr>
                </a:solidFill>
                <a:effectLst/>
                <a:uLnTx/>
                <a:uFillTx/>
                <a:latin typeface="Segoe UI Black" panose="020B0A02040204020203" pitchFamily="34" charset="0"/>
                <a:ea typeface="Segoe UI Black" panose="020B0A02040204020203" pitchFamily="34" charset="0"/>
                <a:cs typeface="Segoe UI Black" panose="020B0A02040204020203" pitchFamily="34" charset="0"/>
              </a:defRPr>
            </a:lvl1pPr>
            <a:lvl2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2pPr>
            <a:lvl3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3pPr>
            <a:lvl4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4pPr>
            <a:lvl5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5pPr>
            <a:lvl6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6pPr>
            <a:lvl7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7pPr>
            <a:lvl8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8pPr>
            <a:lvl9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9pPr>
          </a:lstStyle>
          <a:p>
            <a:r>
              <a:rPr lang="es" sz="3600" dirty="0">
                <a:sym typeface="Pathway Gothic One"/>
              </a:rPr>
              <a:t>1</a:t>
            </a:r>
          </a:p>
        </p:txBody>
      </p:sp>
      <p:sp>
        <p:nvSpPr>
          <p:cNvPr id="6" name="3 Rectángulo">
            <a:extLst>
              <a:ext uri="{FF2B5EF4-FFF2-40B4-BE49-F238E27FC236}">
                <a16:creationId xmlns:a16="http://schemas.microsoft.com/office/drawing/2014/main" id="{013CEED2-F0D2-42C0-A1D7-C80D1E444900}"/>
              </a:ext>
            </a:extLst>
          </p:cNvPr>
          <p:cNvSpPr/>
          <p:nvPr/>
        </p:nvSpPr>
        <p:spPr>
          <a:xfrm>
            <a:off x="401884" y="603361"/>
            <a:ext cx="7548937" cy="369332"/>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Emerge una </a:t>
            </a:r>
            <a:r>
              <a:rPr lang="es-ES" b="1" dirty="0">
                <a:latin typeface="Segoe UI" panose="020B0502040204020203" pitchFamily="34" charset="0"/>
                <a:cs typeface="Segoe UI" panose="020B0502040204020203" pitchFamily="34" charset="0"/>
              </a:rPr>
              <a:t>fuerte demanda de liderazgo inclusivo</a:t>
            </a:r>
            <a:r>
              <a:rPr lang="es-ES" dirty="0">
                <a:latin typeface="Segoe UI" panose="020B0502040204020203" pitchFamily="34" charset="0"/>
                <a:cs typeface="Segoe UI" panose="020B0502040204020203" pitchFamily="34" charset="0"/>
              </a:rPr>
              <a:t>, que pasa por:</a:t>
            </a:r>
          </a:p>
        </p:txBody>
      </p:sp>
      <p:sp>
        <p:nvSpPr>
          <p:cNvPr id="19" name="3 Rectángulo">
            <a:extLst>
              <a:ext uri="{FF2B5EF4-FFF2-40B4-BE49-F238E27FC236}">
                <a16:creationId xmlns:a16="http://schemas.microsoft.com/office/drawing/2014/main" id="{56A04B8D-5853-410F-A32E-FAC99AF944CD}"/>
              </a:ext>
            </a:extLst>
          </p:cNvPr>
          <p:cNvSpPr/>
          <p:nvPr/>
        </p:nvSpPr>
        <p:spPr>
          <a:xfrm>
            <a:off x="1247714" y="1151046"/>
            <a:ext cx="7427042" cy="338554"/>
          </a:xfrm>
          <a:prstGeom prst="rect">
            <a:avLst/>
          </a:prstGeom>
          <a:noFill/>
        </p:spPr>
        <p:txBody>
          <a:bodyPr wrap="square">
            <a:spAutoFit/>
          </a:bodyPr>
          <a:lstStyle/>
          <a:p>
            <a:r>
              <a:rPr lang="es-ES" sz="1600" b="1" dirty="0">
                <a:latin typeface="Segoe UI" panose="020B0502040204020203" pitchFamily="34" charset="0"/>
                <a:cs typeface="Segoe UI" panose="020B0502040204020203" pitchFamily="34" charset="0"/>
              </a:rPr>
              <a:t>Valorar la diversidad </a:t>
            </a:r>
            <a:r>
              <a:rPr lang="es-ES" sz="1600" dirty="0">
                <a:latin typeface="Segoe UI" panose="020B0502040204020203" pitchFamily="34" charset="0"/>
                <a:cs typeface="Segoe UI" panose="020B0502040204020203" pitchFamily="34" charset="0"/>
                <a:sym typeface="Wingdings" panose="05000000000000000000" pitchFamily="2" charset="2"/>
              </a:rPr>
              <a:t> en la diversidad hay valor</a:t>
            </a:r>
            <a:endParaRPr lang="es-ES" sz="1600" dirty="0">
              <a:latin typeface="Segoe UI" panose="020B0502040204020203" pitchFamily="34" charset="0"/>
              <a:cs typeface="Segoe UI" panose="020B0502040204020203" pitchFamily="34" charset="0"/>
            </a:endParaRPr>
          </a:p>
        </p:txBody>
      </p:sp>
      <p:sp>
        <p:nvSpPr>
          <p:cNvPr id="22" name="Elipse 21">
            <a:extLst>
              <a:ext uri="{FF2B5EF4-FFF2-40B4-BE49-F238E27FC236}">
                <a16:creationId xmlns:a16="http://schemas.microsoft.com/office/drawing/2014/main" id="{723C2EBD-B337-4346-AFFA-C185E2D1909E}"/>
              </a:ext>
            </a:extLst>
          </p:cNvPr>
          <p:cNvSpPr/>
          <p:nvPr/>
        </p:nvSpPr>
        <p:spPr>
          <a:xfrm>
            <a:off x="848757" y="1830547"/>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Google Shape;145;p23">
            <a:extLst>
              <a:ext uri="{FF2B5EF4-FFF2-40B4-BE49-F238E27FC236}">
                <a16:creationId xmlns:a16="http://schemas.microsoft.com/office/drawing/2014/main" id="{7965E87C-49BE-4ACE-8C05-8333398A44E7}"/>
              </a:ext>
            </a:extLst>
          </p:cNvPr>
          <p:cNvSpPr txBox="1">
            <a:spLocks/>
          </p:cNvSpPr>
          <p:nvPr/>
        </p:nvSpPr>
        <p:spPr>
          <a:xfrm>
            <a:off x="872006" y="1629763"/>
            <a:ext cx="50762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buClr>
                <a:srgbClr val="FF9900"/>
              </a:buClr>
              <a:buSzPts val="2400"/>
              <a:buFont typeface="Pathway Gothic One"/>
              <a:buNone/>
              <a:tabLst/>
              <a:defRPr kumimoji="0" sz="3200" kern="0" spc="0" normalizeH="0" baseline="0">
                <a:ln>
                  <a:noFill/>
                </a:ln>
                <a:solidFill>
                  <a:schemeClr val="tx1">
                    <a:lumMod val="85000"/>
                    <a:lumOff val="15000"/>
                  </a:schemeClr>
                </a:solidFill>
                <a:effectLst/>
                <a:uLnTx/>
                <a:uFillTx/>
                <a:latin typeface="Segoe UI Black" panose="020B0A02040204020203" pitchFamily="34" charset="0"/>
                <a:ea typeface="Segoe UI Black" panose="020B0A02040204020203" pitchFamily="34" charset="0"/>
                <a:cs typeface="Segoe UI Black" panose="020B0A02040204020203" pitchFamily="34" charset="0"/>
              </a:defRPr>
            </a:lvl1pPr>
            <a:lvl2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2pPr>
            <a:lvl3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3pPr>
            <a:lvl4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4pPr>
            <a:lvl5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5pPr>
            <a:lvl6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6pPr>
            <a:lvl7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7pPr>
            <a:lvl8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8pPr>
            <a:lvl9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9pPr>
          </a:lstStyle>
          <a:p>
            <a:r>
              <a:rPr lang="es" sz="3600" dirty="0">
                <a:sym typeface="Pathway Gothic One"/>
              </a:rPr>
              <a:t>2</a:t>
            </a:r>
          </a:p>
        </p:txBody>
      </p:sp>
      <p:sp>
        <p:nvSpPr>
          <p:cNvPr id="24" name="3 Rectángulo">
            <a:extLst>
              <a:ext uri="{FF2B5EF4-FFF2-40B4-BE49-F238E27FC236}">
                <a16:creationId xmlns:a16="http://schemas.microsoft.com/office/drawing/2014/main" id="{43AF08FF-44F9-4058-8363-14CE8BA34B0F}"/>
              </a:ext>
            </a:extLst>
          </p:cNvPr>
          <p:cNvSpPr/>
          <p:nvPr/>
        </p:nvSpPr>
        <p:spPr>
          <a:xfrm>
            <a:off x="1247714" y="1771325"/>
            <a:ext cx="7427042" cy="830997"/>
          </a:xfrm>
          <a:prstGeom prst="rect">
            <a:avLst/>
          </a:prstGeom>
          <a:noFill/>
        </p:spPr>
        <p:txBody>
          <a:bodyPr wrap="square">
            <a:spAutoFit/>
          </a:bodyPr>
          <a:lstStyle/>
          <a:p>
            <a:r>
              <a:rPr lang="es-ES" sz="1600" b="1" dirty="0">
                <a:latin typeface="Segoe UI" panose="020B0502040204020203" pitchFamily="34" charset="0"/>
                <a:cs typeface="Segoe UI" panose="020B0502040204020203" pitchFamily="34" charset="0"/>
              </a:rPr>
              <a:t>Evitar la tendencia a homogeneizar</a:t>
            </a:r>
          </a:p>
          <a:p>
            <a:pPr marL="742950" lvl="1" indent="-285750">
              <a:buFont typeface="Arial" panose="020B0604020202020204" pitchFamily="34" charset="0"/>
              <a:buChar char="•"/>
            </a:pPr>
            <a:r>
              <a:rPr lang="es-ES" sz="1600" dirty="0">
                <a:latin typeface="Segoe UI" panose="020B0502040204020203" pitchFamily="34" charset="0"/>
                <a:cs typeface="Segoe UI" panose="020B0502040204020203" pitchFamily="34" charset="0"/>
              </a:rPr>
              <a:t>La lógica de la homogeneización pasa por el </a:t>
            </a:r>
            <a:r>
              <a:rPr lang="es-ES" sz="1600" b="1" dirty="0">
                <a:latin typeface="Segoe UI" panose="020B0502040204020203" pitchFamily="34" charset="0"/>
                <a:cs typeface="Segoe UI" panose="020B0502040204020203" pitchFamily="34" charset="0"/>
              </a:rPr>
              <a:t>TODO</a:t>
            </a:r>
            <a:r>
              <a:rPr lang="es-ES" sz="1600" dirty="0">
                <a:latin typeface="Segoe UI" panose="020B0502040204020203" pitchFamily="34" charset="0"/>
                <a:cs typeface="Segoe UI" panose="020B0502040204020203" pitchFamily="34" charset="0"/>
              </a:rPr>
              <a:t> y la </a:t>
            </a:r>
            <a:r>
              <a:rPr lang="es-ES" sz="1600" b="1" dirty="0">
                <a:latin typeface="Segoe UI" panose="020B0502040204020203" pitchFamily="34" charset="0"/>
                <a:cs typeface="Segoe UI" panose="020B0502040204020203" pitchFamily="34" charset="0"/>
              </a:rPr>
              <a:t>EXCEPCIÓN</a:t>
            </a:r>
            <a:r>
              <a:rPr lang="es-ES" sz="1600" dirty="0">
                <a:latin typeface="Segoe UI" panose="020B0502040204020203" pitchFamily="34" charset="0"/>
                <a:cs typeface="Segoe UI" panose="020B0502040204020203" pitchFamily="34" charset="0"/>
              </a:rPr>
              <a:t> y eso llevar a generar </a:t>
            </a:r>
            <a:r>
              <a:rPr lang="es-ES" sz="1600" b="1" dirty="0">
                <a:latin typeface="Segoe UI" panose="020B0502040204020203" pitchFamily="34" charset="0"/>
                <a:cs typeface="Segoe UI" panose="020B0502040204020203" pitchFamily="34" charset="0"/>
              </a:rPr>
              <a:t>EXCLUSIÓN</a:t>
            </a:r>
          </a:p>
        </p:txBody>
      </p:sp>
      <p:sp>
        <p:nvSpPr>
          <p:cNvPr id="25" name="Elipse 24">
            <a:extLst>
              <a:ext uri="{FF2B5EF4-FFF2-40B4-BE49-F238E27FC236}">
                <a16:creationId xmlns:a16="http://schemas.microsoft.com/office/drawing/2014/main" id="{5FF261CE-C8D4-49B6-A335-DC7207B4FDE3}"/>
              </a:ext>
            </a:extLst>
          </p:cNvPr>
          <p:cNvSpPr/>
          <p:nvPr/>
        </p:nvSpPr>
        <p:spPr>
          <a:xfrm>
            <a:off x="848757" y="2880102"/>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Google Shape;145;p23">
            <a:extLst>
              <a:ext uri="{FF2B5EF4-FFF2-40B4-BE49-F238E27FC236}">
                <a16:creationId xmlns:a16="http://schemas.microsoft.com/office/drawing/2014/main" id="{3DE673F1-04DE-488C-A449-0A08C1AD022C}"/>
              </a:ext>
            </a:extLst>
          </p:cNvPr>
          <p:cNvSpPr txBox="1">
            <a:spLocks/>
          </p:cNvSpPr>
          <p:nvPr/>
        </p:nvSpPr>
        <p:spPr>
          <a:xfrm>
            <a:off x="872006" y="2679318"/>
            <a:ext cx="50762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buClr>
                <a:srgbClr val="FF9900"/>
              </a:buClr>
              <a:buSzPts val="2400"/>
              <a:buFont typeface="Pathway Gothic One"/>
              <a:buNone/>
              <a:tabLst/>
              <a:defRPr kumimoji="0" sz="3200" kern="0" spc="0" normalizeH="0" baseline="0">
                <a:ln>
                  <a:noFill/>
                </a:ln>
                <a:solidFill>
                  <a:schemeClr val="tx1">
                    <a:lumMod val="85000"/>
                    <a:lumOff val="15000"/>
                  </a:schemeClr>
                </a:solidFill>
                <a:effectLst/>
                <a:uLnTx/>
                <a:uFillTx/>
                <a:latin typeface="Segoe UI Black" panose="020B0A02040204020203" pitchFamily="34" charset="0"/>
                <a:ea typeface="Segoe UI Black" panose="020B0A02040204020203" pitchFamily="34" charset="0"/>
                <a:cs typeface="Segoe UI Black" panose="020B0A02040204020203" pitchFamily="34" charset="0"/>
              </a:defRPr>
            </a:lvl1pPr>
            <a:lvl2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2pPr>
            <a:lvl3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3pPr>
            <a:lvl4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4pPr>
            <a:lvl5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5pPr>
            <a:lvl6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6pPr>
            <a:lvl7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7pPr>
            <a:lvl8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8pPr>
            <a:lvl9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9pPr>
          </a:lstStyle>
          <a:p>
            <a:r>
              <a:rPr lang="es" sz="3600" dirty="0">
                <a:sym typeface="Pathway Gothic One"/>
              </a:rPr>
              <a:t>3</a:t>
            </a:r>
          </a:p>
        </p:txBody>
      </p:sp>
      <p:sp>
        <p:nvSpPr>
          <p:cNvPr id="27" name="3 Rectángulo">
            <a:extLst>
              <a:ext uri="{FF2B5EF4-FFF2-40B4-BE49-F238E27FC236}">
                <a16:creationId xmlns:a16="http://schemas.microsoft.com/office/drawing/2014/main" id="{D4E9001C-A37C-4E65-B9DF-96543A6DF0BE}"/>
              </a:ext>
            </a:extLst>
          </p:cNvPr>
          <p:cNvSpPr/>
          <p:nvPr/>
        </p:nvSpPr>
        <p:spPr>
          <a:xfrm>
            <a:off x="1247714" y="2820880"/>
            <a:ext cx="7427042" cy="584775"/>
          </a:xfrm>
          <a:prstGeom prst="rect">
            <a:avLst/>
          </a:prstGeom>
          <a:noFill/>
        </p:spPr>
        <p:txBody>
          <a:bodyPr wrap="square">
            <a:spAutoFit/>
          </a:bodyPr>
          <a:lstStyle/>
          <a:p>
            <a:r>
              <a:rPr lang="es-ES" sz="1600" b="1" dirty="0">
                <a:latin typeface="Segoe UI" panose="020B0502040204020203" pitchFamily="34" charset="0"/>
                <a:cs typeface="Segoe UI" panose="020B0502040204020203" pitchFamily="34" charset="0"/>
              </a:rPr>
              <a:t>Integrar</a:t>
            </a:r>
            <a:r>
              <a:rPr lang="es-ES" sz="1600" dirty="0">
                <a:latin typeface="Segoe UI" panose="020B0502040204020203" pitchFamily="34" charset="0"/>
                <a:cs typeface="Segoe UI" panose="020B0502040204020203" pitchFamily="34" charset="0"/>
              </a:rPr>
              <a:t> la diversidad es </a:t>
            </a:r>
            <a:r>
              <a:rPr lang="es-ES" sz="1600" b="1" dirty="0">
                <a:latin typeface="Segoe UI" panose="020B0502040204020203" pitchFamily="34" charset="0"/>
                <a:cs typeface="Segoe UI" panose="020B0502040204020203" pitchFamily="34" charset="0"/>
              </a:rPr>
              <a:t>Incluir activamente </a:t>
            </a:r>
            <a:r>
              <a:rPr lang="es-ES" sz="1600" dirty="0">
                <a:latin typeface="Segoe UI" panose="020B0502040204020203" pitchFamily="34" charset="0"/>
                <a:cs typeface="Segoe UI" panose="020B0502040204020203" pitchFamily="34" charset="0"/>
              </a:rPr>
              <a:t>los valores singulares que aporta cada “versión” de lo “</a:t>
            </a:r>
            <a:r>
              <a:rPr lang="es-ES" sz="1600" dirty="0" err="1">
                <a:latin typeface="Segoe UI" panose="020B0502040204020203" pitchFamily="34" charset="0"/>
                <a:cs typeface="Segoe UI" panose="020B0502040204020203" pitchFamily="34" charset="0"/>
              </a:rPr>
              <a:t>di-verso</a:t>
            </a:r>
            <a:r>
              <a:rPr lang="es-ES" sz="1600" dirty="0">
                <a:latin typeface="Segoe UI" panose="020B0502040204020203" pitchFamily="34" charset="0"/>
                <a:cs typeface="Segoe UI" panose="020B0502040204020203" pitchFamily="34" charset="0"/>
              </a:rPr>
              <a:t>”</a:t>
            </a:r>
            <a:endParaRPr lang="es-ES" sz="1600" b="1" dirty="0">
              <a:latin typeface="Segoe UI" panose="020B0502040204020203" pitchFamily="34" charset="0"/>
              <a:cs typeface="Segoe UI" panose="020B0502040204020203" pitchFamily="34" charset="0"/>
            </a:endParaRPr>
          </a:p>
        </p:txBody>
      </p:sp>
      <p:sp>
        <p:nvSpPr>
          <p:cNvPr id="28" name="Elipse 27">
            <a:extLst>
              <a:ext uri="{FF2B5EF4-FFF2-40B4-BE49-F238E27FC236}">
                <a16:creationId xmlns:a16="http://schemas.microsoft.com/office/drawing/2014/main" id="{B1BA3F47-7C9E-4658-8745-4C087EC305B7}"/>
              </a:ext>
            </a:extLst>
          </p:cNvPr>
          <p:cNvSpPr/>
          <p:nvPr/>
        </p:nvSpPr>
        <p:spPr>
          <a:xfrm>
            <a:off x="848757" y="3706430"/>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Google Shape;145;p23">
            <a:extLst>
              <a:ext uri="{FF2B5EF4-FFF2-40B4-BE49-F238E27FC236}">
                <a16:creationId xmlns:a16="http://schemas.microsoft.com/office/drawing/2014/main" id="{9E06CAD2-C1C0-4C4F-B759-6BF01B10A614}"/>
              </a:ext>
            </a:extLst>
          </p:cNvPr>
          <p:cNvSpPr txBox="1">
            <a:spLocks/>
          </p:cNvSpPr>
          <p:nvPr/>
        </p:nvSpPr>
        <p:spPr>
          <a:xfrm>
            <a:off x="872006" y="3505646"/>
            <a:ext cx="507625"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defTabSz="914400" eaLnBrk="1" fontAlgn="auto" latinLnBrk="0" hangingPunct="1">
              <a:buClr>
                <a:srgbClr val="FF9900"/>
              </a:buClr>
              <a:buSzPts val="2400"/>
              <a:buFont typeface="Pathway Gothic One"/>
              <a:buNone/>
              <a:tabLst/>
              <a:defRPr kumimoji="0" sz="3200" kern="0" spc="0" normalizeH="0" baseline="0">
                <a:ln>
                  <a:noFill/>
                </a:ln>
                <a:solidFill>
                  <a:schemeClr val="tx1">
                    <a:lumMod val="85000"/>
                    <a:lumOff val="15000"/>
                  </a:schemeClr>
                </a:solidFill>
                <a:effectLst/>
                <a:uLnTx/>
                <a:uFillTx/>
                <a:latin typeface="Segoe UI Black" panose="020B0A02040204020203" pitchFamily="34" charset="0"/>
                <a:ea typeface="Segoe UI Black" panose="020B0A02040204020203" pitchFamily="34" charset="0"/>
                <a:cs typeface="Segoe UI Black" panose="020B0A02040204020203" pitchFamily="34" charset="0"/>
              </a:defRPr>
            </a:lvl1pPr>
            <a:lvl2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2pPr>
            <a:lvl3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3pPr>
            <a:lvl4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4pPr>
            <a:lvl5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5pPr>
            <a:lvl6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6pPr>
            <a:lvl7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7pPr>
            <a:lvl8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8pPr>
            <a:lvl9pPr>
              <a:buClr>
                <a:schemeClr val="accent3"/>
              </a:buClr>
              <a:buSzPts val="2400"/>
              <a:buFont typeface="Fira Sans Extra Condensed Medium"/>
              <a:buNone/>
              <a:defRPr sz="2400">
                <a:solidFill>
                  <a:schemeClr val="accent3"/>
                </a:solidFill>
                <a:latin typeface="Fira Sans Extra Condensed Medium"/>
                <a:ea typeface="Fira Sans Extra Condensed Medium"/>
                <a:cs typeface="Fira Sans Extra Condensed Medium"/>
              </a:defRPr>
            </a:lvl9pPr>
          </a:lstStyle>
          <a:p>
            <a:r>
              <a:rPr lang="es" sz="3600" dirty="0">
                <a:sym typeface="Pathway Gothic One"/>
              </a:rPr>
              <a:t>4</a:t>
            </a:r>
          </a:p>
        </p:txBody>
      </p:sp>
      <p:sp>
        <p:nvSpPr>
          <p:cNvPr id="30" name="3 Rectángulo">
            <a:extLst>
              <a:ext uri="{FF2B5EF4-FFF2-40B4-BE49-F238E27FC236}">
                <a16:creationId xmlns:a16="http://schemas.microsoft.com/office/drawing/2014/main" id="{8220514F-7157-4A3D-B2A2-A98FDDB4BD64}"/>
              </a:ext>
            </a:extLst>
          </p:cNvPr>
          <p:cNvSpPr/>
          <p:nvPr/>
        </p:nvSpPr>
        <p:spPr>
          <a:xfrm>
            <a:off x="1247714" y="3647208"/>
            <a:ext cx="7427042" cy="1046440"/>
          </a:xfrm>
          <a:prstGeom prst="rect">
            <a:avLst/>
          </a:prstGeom>
          <a:noFill/>
        </p:spPr>
        <p:txBody>
          <a:bodyPr wrap="square">
            <a:spAutoFit/>
          </a:bodyPr>
          <a:lstStyle/>
          <a:p>
            <a:r>
              <a:rPr lang="es-ES" sz="1600" dirty="0">
                <a:latin typeface="Segoe UI" panose="020B0502040204020203" pitchFamily="34" charset="0"/>
                <a:cs typeface="Segoe UI" panose="020B0502040204020203" pitchFamily="34" charset="0"/>
              </a:rPr>
              <a:t>Por tanto, la lógica del </a:t>
            </a:r>
            <a:r>
              <a:rPr lang="es-ES" sz="1600" b="1" dirty="0">
                <a:latin typeface="Segoe UI" panose="020B0502040204020203" pitchFamily="34" charset="0"/>
                <a:cs typeface="Segoe UI" panose="020B0502040204020203" pitchFamily="34" charset="0"/>
              </a:rPr>
              <a:t>liderazgo inclusivo</a:t>
            </a:r>
            <a:r>
              <a:rPr lang="es-ES" sz="1600" dirty="0">
                <a:latin typeface="Segoe UI" panose="020B0502040204020203" pitchFamily="34" charset="0"/>
                <a:cs typeface="Segoe UI" panose="020B0502040204020203" pitchFamily="34" charset="0"/>
              </a:rPr>
              <a:t>, es la </a:t>
            </a:r>
            <a:r>
              <a:rPr lang="es-ES" sz="1600" b="1" dirty="0">
                <a:latin typeface="Segoe UI" panose="020B0502040204020203" pitchFamily="34" charset="0"/>
                <a:cs typeface="Segoe UI" panose="020B0502040204020203" pitchFamily="34" charset="0"/>
              </a:rPr>
              <a:t>lógica del NO-TODO</a:t>
            </a:r>
            <a:br>
              <a:rPr lang="es-ES" sz="1600" dirty="0">
                <a:latin typeface="Segoe UI" panose="020B0502040204020203" pitchFamily="34" charset="0"/>
                <a:cs typeface="Segoe UI" panose="020B0502040204020203" pitchFamily="34" charset="0"/>
              </a:rPr>
            </a:br>
            <a:r>
              <a:rPr lang="es-ES" sz="1400" i="1" dirty="0">
                <a:latin typeface="Segoe UI" panose="020B0502040204020203" pitchFamily="34" charset="0"/>
                <a:cs typeface="Segoe UI" panose="020B0502040204020203" pitchFamily="34" charset="0"/>
              </a:rPr>
              <a:t>(yo no lo sé todo, yo no lo tengo todo, yo no lo puedo todo, yo no tengo toda la razón, …)</a:t>
            </a:r>
            <a:endParaRPr lang="es-ES" sz="1600" i="1" dirty="0">
              <a:latin typeface="Segoe UI" panose="020B0502040204020203" pitchFamily="34" charset="0"/>
              <a:cs typeface="Segoe UI" panose="020B0502040204020203" pitchFamily="34" charset="0"/>
            </a:endParaRPr>
          </a:p>
          <a:p>
            <a:r>
              <a:rPr lang="es-ES" sz="1600" dirty="0">
                <a:latin typeface="Segoe UI" panose="020B0502040204020203" pitchFamily="34" charset="0"/>
                <a:cs typeface="Segoe UI" panose="020B0502040204020203" pitchFamily="34" charset="0"/>
              </a:rPr>
              <a:t>Voy </a:t>
            </a:r>
            <a:r>
              <a:rPr lang="es-ES" sz="1600" b="1" dirty="0">
                <a:latin typeface="Segoe UI" panose="020B0502040204020203" pitchFamily="34" charset="0"/>
                <a:cs typeface="Segoe UI" panose="020B0502040204020203" pitchFamily="34" charset="0"/>
              </a:rPr>
              <a:t>integrando</a:t>
            </a:r>
            <a:r>
              <a:rPr lang="es-ES" sz="1600" dirty="0">
                <a:latin typeface="Segoe UI" panose="020B0502040204020203" pitchFamily="34" charset="0"/>
                <a:cs typeface="Segoe UI" panose="020B0502040204020203" pitchFamily="34" charset="0"/>
              </a:rPr>
              <a:t> partes “NO-TODO” que se complementan y enriquecen.</a:t>
            </a:r>
            <a:br>
              <a:rPr lang="es-ES" sz="1600" dirty="0">
                <a:latin typeface="Segoe UI" panose="020B0502040204020203" pitchFamily="34" charset="0"/>
                <a:cs typeface="Segoe UI" panose="020B0502040204020203" pitchFamily="34" charset="0"/>
              </a:rPr>
            </a:br>
            <a:r>
              <a:rPr lang="es-ES" sz="1600" b="1" dirty="0">
                <a:latin typeface="Segoe UI" panose="020B0502040204020203" pitchFamily="34" charset="0"/>
                <a:cs typeface="Segoe UI" panose="020B0502040204020203" pitchFamily="34" charset="0"/>
              </a:rPr>
              <a:t>Si estoy en el NO-TODO</a:t>
            </a:r>
            <a:r>
              <a:rPr lang="es-ES" sz="1600" dirty="0">
                <a:latin typeface="Segoe UI" panose="020B0502040204020203" pitchFamily="34" charset="0"/>
                <a:cs typeface="Segoe UI" panose="020B0502040204020203" pitchFamily="34" charset="0"/>
              </a:rPr>
              <a:t>, estoy abierto a la inclusión</a:t>
            </a:r>
          </a:p>
        </p:txBody>
      </p:sp>
    </p:spTree>
    <p:extLst>
      <p:ext uri="{BB962C8B-B14F-4D97-AF65-F5344CB8AC3E}">
        <p14:creationId xmlns:p14="http://schemas.microsoft.com/office/powerpoint/2010/main" val="390412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riángulo isósceles 41">
            <a:extLst>
              <a:ext uri="{FF2B5EF4-FFF2-40B4-BE49-F238E27FC236}">
                <a16:creationId xmlns:a16="http://schemas.microsoft.com/office/drawing/2014/main" id="{19DD11EC-674C-4D6C-95D7-1F81E8E52EEF}"/>
              </a:ext>
            </a:extLst>
          </p:cNvPr>
          <p:cNvSpPr/>
          <p:nvPr/>
        </p:nvSpPr>
        <p:spPr>
          <a:xfrm>
            <a:off x="2502116" y="1766865"/>
            <a:ext cx="1389400" cy="1029212"/>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3 Rectángulo"/>
          <p:cNvSpPr/>
          <p:nvPr/>
        </p:nvSpPr>
        <p:spPr>
          <a:xfrm>
            <a:off x="344280" y="664469"/>
            <a:ext cx="8251726" cy="677108"/>
          </a:xfrm>
          <a:prstGeom prst="rect">
            <a:avLst/>
          </a:prstGeom>
        </p:spPr>
        <p:txBody>
          <a:bodyPr wrap="square">
            <a:spAutoFit/>
          </a:bodyPr>
          <a:lstStyle/>
          <a:p>
            <a:r>
              <a:rPr lang="es-ES" dirty="0">
                <a:latin typeface="Segoe UI" panose="020B0502040204020203" pitchFamily="34" charset="0"/>
                <a:cs typeface="Segoe UI" panose="020B0502040204020203" pitchFamily="34" charset="0"/>
              </a:rPr>
              <a:t>Encontramos </a:t>
            </a:r>
            <a:r>
              <a:rPr lang="es-ES" sz="2000" b="1" dirty="0">
                <a:highlight>
                  <a:srgbClr val="CF9239"/>
                </a:highlight>
                <a:latin typeface="Segoe UI" panose="020B0502040204020203" pitchFamily="34" charset="0"/>
                <a:cs typeface="Segoe UI" panose="020B0502040204020203" pitchFamily="34" charset="0"/>
              </a:rPr>
              <a:t>4 tipologías de mujeres </a:t>
            </a:r>
            <a:r>
              <a:rPr lang="es-ES" dirty="0">
                <a:latin typeface="Segoe UI" panose="020B0502040204020203" pitchFamily="34" charset="0"/>
                <a:cs typeface="Segoe UI" panose="020B0502040204020203" pitchFamily="34" charset="0"/>
              </a:rPr>
              <a:t>en relación a las actitudes hacia la transformación de la mujer por la igualdad de género</a:t>
            </a: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10" name="1 CuadroTexto">
            <a:extLst>
              <a:ext uri="{FF2B5EF4-FFF2-40B4-BE49-F238E27FC236}">
                <a16:creationId xmlns:a16="http://schemas.microsoft.com/office/drawing/2014/main" id="{A7DAB587-9A74-4557-87BA-48882B1534E9}"/>
              </a:ext>
            </a:extLst>
          </p:cNvPr>
          <p:cNvSpPr txBox="1"/>
          <p:nvPr/>
        </p:nvSpPr>
        <p:spPr>
          <a:xfrm>
            <a:off x="65265" y="3051346"/>
            <a:ext cx="2186746" cy="600164"/>
          </a:xfrm>
          <a:prstGeom prst="rect">
            <a:avLst/>
          </a:prstGeom>
          <a:noFill/>
        </p:spPr>
        <p:txBody>
          <a:bodyPr wrap="square" rtlCol="0">
            <a:spAutoFit/>
          </a:bodyPr>
          <a:lstStyle/>
          <a:p>
            <a:pPr algn="ctr">
              <a:spcBef>
                <a:spcPts val="300"/>
              </a:spcBef>
              <a:spcAft>
                <a:spcPts val="300"/>
              </a:spcAft>
            </a:pPr>
            <a:r>
              <a:rPr lang="es-ES" sz="1100" i="1" dirty="0">
                <a:latin typeface="Segoe UI" panose="020B0502040204020203" pitchFamily="34" charset="0"/>
                <a:cs typeface="Segoe UI" panose="020B0502040204020203" pitchFamily="34" charset="0"/>
              </a:rPr>
              <a:t>Ya es hora de que las mujeres y los hombres cambiemos esta sociedad machista</a:t>
            </a:r>
          </a:p>
        </p:txBody>
      </p:sp>
      <p:sp>
        <p:nvSpPr>
          <p:cNvPr id="13" name="1 CuadroTexto">
            <a:extLst>
              <a:ext uri="{FF2B5EF4-FFF2-40B4-BE49-F238E27FC236}">
                <a16:creationId xmlns:a16="http://schemas.microsoft.com/office/drawing/2014/main" id="{64F02CEA-47D1-4B74-BB91-DF3B1E9E1C26}"/>
              </a:ext>
            </a:extLst>
          </p:cNvPr>
          <p:cNvSpPr txBox="1"/>
          <p:nvPr/>
        </p:nvSpPr>
        <p:spPr>
          <a:xfrm>
            <a:off x="2281755" y="3042961"/>
            <a:ext cx="1944558" cy="600164"/>
          </a:xfrm>
          <a:prstGeom prst="rect">
            <a:avLst/>
          </a:prstGeom>
          <a:noFill/>
        </p:spPr>
        <p:txBody>
          <a:bodyPr wrap="square" rtlCol="0">
            <a:spAutoFit/>
          </a:bodyPr>
          <a:lstStyle/>
          <a:p>
            <a:pPr algn="ctr">
              <a:spcBef>
                <a:spcPts val="300"/>
              </a:spcBef>
              <a:spcAft>
                <a:spcPts val="300"/>
              </a:spcAft>
            </a:pPr>
            <a:r>
              <a:rPr lang="es-ES" sz="1100" i="1" dirty="0">
                <a:latin typeface="Segoe UI" panose="020B0502040204020203" pitchFamily="34" charset="0"/>
                <a:cs typeface="Segoe UI" panose="020B0502040204020203" pitchFamily="34" charset="0"/>
              </a:rPr>
              <a:t>¡Basta ya! Tengo que luchar y promover el cambio de forma activa</a:t>
            </a:r>
          </a:p>
        </p:txBody>
      </p:sp>
      <p:sp>
        <p:nvSpPr>
          <p:cNvPr id="17" name="1 CuadroTexto">
            <a:extLst>
              <a:ext uri="{FF2B5EF4-FFF2-40B4-BE49-F238E27FC236}">
                <a16:creationId xmlns:a16="http://schemas.microsoft.com/office/drawing/2014/main" id="{A16B74AC-2219-49AD-99AE-EFEDB27EA277}"/>
              </a:ext>
            </a:extLst>
          </p:cNvPr>
          <p:cNvSpPr txBox="1"/>
          <p:nvPr/>
        </p:nvSpPr>
        <p:spPr>
          <a:xfrm>
            <a:off x="4273852" y="3074451"/>
            <a:ext cx="2055191" cy="769441"/>
          </a:xfrm>
          <a:prstGeom prst="rect">
            <a:avLst/>
          </a:prstGeom>
          <a:noFill/>
        </p:spPr>
        <p:txBody>
          <a:bodyPr wrap="square" rtlCol="0">
            <a:spAutoFit/>
          </a:bodyPr>
          <a:lstStyle/>
          <a:p>
            <a:pPr algn="ctr">
              <a:spcBef>
                <a:spcPts val="300"/>
              </a:spcBef>
              <a:spcAft>
                <a:spcPts val="300"/>
              </a:spcAft>
            </a:pPr>
            <a:r>
              <a:rPr lang="es-ES" sz="1100" i="1" dirty="0">
                <a:latin typeface="Segoe UI" panose="020B0502040204020203" pitchFamily="34" charset="0"/>
                <a:cs typeface="Segoe UI" panose="020B0502040204020203" pitchFamily="34" charset="0"/>
              </a:rPr>
              <a:t>Me empiezo a dar cuenta de que mi vida está llena de situaciones machistas, pero me cuesta cambiar estas actitudes</a:t>
            </a:r>
          </a:p>
        </p:txBody>
      </p:sp>
      <p:sp>
        <p:nvSpPr>
          <p:cNvPr id="20" name="1 CuadroTexto">
            <a:extLst>
              <a:ext uri="{FF2B5EF4-FFF2-40B4-BE49-F238E27FC236}">
                <a16:creationId xmlns:a16="http://schemas.microsoft.com/office/drawing/2014/main" id="{AC9A8EBF-F481-4D05-980E-8996BFE09A3A}"/>
              </a:ext>
            </a:extLst>
          </p:cNvPr>
          <p:cNvSpPr txBox="1"/>
          <p:nvPr/>
        </p:nvSpPr>
        <p:spPr>
          <a:xfrm>
            <a:off x="6583843" y="3098521"/>
            <a:ext cx="2073349" cy="430887"/>
          </a:xfrm>
          <a:prstGeom prst="rect">
            <a:avLst/>
          </a:prstGeom>
          <a:noFill/>
        </p:spPr>
        <p:txBody>
          <a:bodyPr wrap="square" rtlCol="0">
            <a:spAutoFit/>
          </a:bodyPr>
          <a:lstStyle/>
          <a:p>
            <a:pPr algn="ctr">
              <a:spcBef>
                <a:spcPts val="300"/>
              </a:spcBef>
              <a:spcAft>
                <a:spcPts val="300"/>
              </a:spcAft>
            </a:pPr>
            <a:r>
              <a:rPr lang="es-ES" sz="1100" i="1" dirty="0">
                <a:latin typeface="Segoe UI" panose="020B0502040204020203" pitchFamily="34" charset="0"/>
                <a:cs typeface="Segoe UI" panose="020B0502040204020203" pitchFamily="34" charset="0"/>
              </a:rPr>
              <a:t>¿Por qué las cosas tienes que cambiar?</a:t>
            </a:r>
          </a:p>
        </p:txBody>
      </p:sp>
      <p:sp>
        <p:nvSpPr>
          <p:cNvPr id="21" name="1 CuadroTexto">
            <a:extLst>
              <a:ext uri="{FF2B5EF4-FFF2-40B4-BE49-F238E27FC236}">
                <a16:creationId xmlns:a16="http://schemas.microsoft.com/office/drawing/2014/main" id="{FAB2438B-80ED-4982-9EAF-31205803F184}"/>
              </a:ext>
            </a:extLst>
          </p:cNvPr>
          <p:cNvSpPr txBox="1"/>
          <p:nvPr/>
        </p:nvSpPr>
        <p:spPr>
          <a:xfrm>
            <a:off x="7177633" y="4637133"/>
            <a:ext cx="1479559" cy="246221"/>
          </a:xfrm>
          <a:prstGeom prst="rect">
            <a:avLst/>
          </a:prstGeom>
          <a:noFill/>
        </p:spPr>
        <p:txBody>
          <a:bodyPr wrap="square" rtlCol="0">
            <a:spAutoFit/>
          </a:bodyPr>
          <a:lstStyle/>
          <a:p>
            <a:pPr>
              <a:spcBef>
                <a:spcPts val="300"/>
              </a:spcBef>
              <a:spcAft>
                <a:spcPts val="300"/>
              </a:spcAft>
            </a:pPr>
            <a:r>
              <a:rPr lang="es-ES" sz="1000" i="1" dirty="0">
                <a:latin typeface="Segoe UI" panose="020B0502040204020203" pitchFamily="34" charset="0"/>
                <a:cs typeface="Segoe UI" panose="020B0502040204020203" pitchFamily="34" charset="0"/>
              </a:rPr>
              <a:t>(Base: 2105 entrevistas)</a:t>
            </a:r>
          </a:p>
        </p:txBody>
      </p:sp>
      <p:sp>
        <p:nvSpPr>
          <p:cNvPr id="22" name="Triángulo isósceles 21">
            <a:extLst>
              <a:ext uri="{FF2B5EF4-FFF2-40B4-BE49-F238E27FC236}">
                <a16:creationId xmlns:a16="http://schemas.microsoft.com/office/drawing/2014/main" id="{9F7ED0ED-218A-4FFC-BFC4-98882E4E5EBB}"/>
              </a:ext>
            </a:extLst>
          </p:cNvPr>
          <p:cNvSpPr/>
          <p:nvPr/>
        </p:nvSpPr>
        <p:spPr>
          <a:xfrm>
            <a:off x="463938" y="1766865"/>
            <a:ext cx="1389400" cy="1029212"/>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4" name="Triángulo isósceles 23">
            <a:extLst>
              <a:ext uri="{FF2B5EF4-FFF2-40B4-BE49-F238E27FC236}">
                <a16:creationId xmlns:a16="http://schemas.microsoft.com/office/drawing/2014/main" id="{DBA62159-29C1-4072-9D16-40DFC07F0851}"/>
              </a:ext>
            </a:extLst>
          </p:cNvPr>
          <p:cNvSpPr/>
          <p:nvPr/>
        </p:nvSpPr>
        <p:spPr>
          <a:xfrm>
            <a:off x="7011359" y="2138325"/>
            <a:ext cx="1218242" cy="65775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Rectángulo 24">
            <a:extLst>
              <a:ext uri="{FF2B5EF4-FFF2-40B4-BE49-F238E27FC236}">
                <a16:creationId xmlns:a16="http://schemas.microsoft.com/office/drawing/2014/main" id="{994E8CAD-90A4-44CF-A28A-CFA5D5C5EB97}"/>
              </a:ext>
            </a:extLst>
          </p:cNvPr>
          <p:cNvSpPr/>
          <p:nvPr/>
        </p:nvSpPr>
        <p:spPr>
          <a:xfrm>
            <a:off x="202645" y="2214693"/>
            <a:ext cx="1915909" cy="369332"/>
          </a:xfrm>
          <a:prstGeom prst="rect">
            <a:avLst/>
          </a:prstGeom>
          <a:solidFill>
            <a:schemeClr val="tx1"/>
          </a:solidFill>
        </p:spPr>
        <p:txBody>
          <a:bodyPr wrap="none">
            <a:spAutoFit/>
          </a:bodyPr>
          <a:lstStyle/>
          <a:p>
            <a:r>
              <a:rPr lang="es-ES" sz="1800" dirty="0">
                <a:solidFill>
                  <a:schemeClr val="bg1"/>
                </a:solidFill>
                <a:latin typeface="Impact" panose="020B0806030902050204" pitchFamily="34" charset="0"/>
              </a:rPr>
              <a:t>Las INTEGRADORAS</a:t>
            </a:r>
          </a:p>
        </p:txBody>
      </p:sp>
      <p:sp>
        <p:nvSpPr>
          <p:cNvPr id="26" name="Rectángulo 25">
            <a:extLst>
              <a:ext uri="{FF2B5EF4-FFF2-40B4-BE49-F238E27FC236}">
                <a16:creationId xmlns:a16="http://schemas.microsoft.com/office/drawing/2014/main" id="{1B6F4612-1021-4D4F-BECC-7C59295132A6}"/>
              </a:ext>
            </a:extLst>
          </p:cNvPr>
          <p:cNvSpPr/>
          <p:nvPr/>
        </p:nvSpPr>
        <p:spPr>
          <a:xfrm>
            <a:off x="2440865" y="1959719"/>
            <a:ext cx="1573059" cy="646331"/>
          </a:xfrm>
          <a:prstGeom prst="rect">
            <a:avLst/>
          </a:prstGeom>
          <a:solidFill>
            <a:schemeClr val="tx1"/>
          </a:solidFill>
        </p:spPr>
        <p:txBody>
          <a:bodyPr wrap="none">
            <a:spAutoFit/>
          </a:bodyPr>
          <a:lstStyle/>
          <a:p>
            <a:pPr algn="ctr"/>
            <a:r>
              <a:rPr lang="es-ES" sz="1800" dirty="0">
                <a:solidFill>
                  <a:schemeClr val="bg1"/>
                </a:solidFill>
                <a:latin typeface="Impact" panose="020B0806030902050204" pitchFamily="34" charset="0"/>
              </a:rPr>
              <a:t>Las ENFADADAS</a:t>
            </a:r>
            <a:br>
              <a:rPr lang="es-ES" sz="1800" dirty="0">
                <a:solidFill>
                  <a:schemeClr val="bg1"/>
                </a:solidFill>
                <a:latin typeface="Impact" panose="020B0806030902050204" pitchFamily="34" charset="0"/>
              </a:rPr>
            </a:br>
            <a:r>
              <a:rPr lang="es-ES" sz="1800" dirty="0">
                <a:solidFill>
                  <a:schemeClr val="bg1"/>
                </a:solidFill>
                <a:latin typeface="Impact" panose="020B0806030902050204" pitchFamily="34" charset="0"/>
              </a:rPr>
              <a:t>ACTIVISTAS</a:t>
            </a:r>
          </a:p>
        </p:txBody>
      </p:sp>
      <p:sp>
        <p:nvSpPr>
          <p:cNvPr id="27" name="Rectángulo 26">
            <a:extLst>
              <a:ext uri="{FF2B5EF4-FFF2-40B4-BE49-F238E27FC236}">
                <a16:creationId xmlns:a16="http://schemas.microsoft.com/office/drawing/2014/main" id="{39A42ED0-2E24-4F3A-9161-E27F7BD17003}"/>
              </a:ext>
            </a:extLst>
          </p:cNvPr>
          <p:cNvSpPr/>
          <p:nvPr/>
        </p:nvSpPr>
        <p:spPr>
          <a:xfrm>
            <a:off x="6699140" y="2214693"/>
            <a:ext cx="1896866" cy="369332"/>
          </a:xfrm>
          <a:prstGeom prst="rect">
            <a:avLst/>
          </a:prstGeom>
          <a:solidFill>
            <a:schemeClr val="tx1"/>
          </a:solidFill>
        </p:spPr>
        <p:txBody>
          <a:bodyPr wrap="none">
            <a:spAutoFit/>
          </a:bodyPr>
          <a:lstStyle/>
          <a:p>
            <a:r>
              <a:rPr lang="es-ES" sz="1800" dirty="0">
                <a:solidFill>
                  <a:schemeClr val="bg1"/>
                </a:solidFill>
                <a:latin typeface="Impact" panose="020B0806030902050204" pitchFamily="34" charset="0"/>
              </a:rPr>
              <a:t>Las DESACTIVADAS</a:t>
            </a:r>
          </a:p>
        </p:txBody>
      </p:sp>
      <p:cxnSp>
        <p:nvCxnSpPr>
          <p:cNvPr id="29" name="Conector recto de flecha 28">
            <a:extLst>
              <a:ext uri="{FF2B5EF4-FFF2-40B4-BE49-F238E27FC236}">
                <a16:creationId xmlns:a16="http://schemas.microsoft.com/office/drawing/2014/main" id="{2D1C27CA-DB97-4333-825B-2316F19FC299}"/>
              </a:ext>
            </a:extLst>
          </p:cNvPr>
          <p:cNvCxnSpPr>
            <a:cxnSpLocks/>
          </p:cNvCxnSpPr>
          <p:nvPr/>
        </p:nvCxnSpPr>
        <p:spPr>
          <a:xfrm>
            <a:off x="128381" y="4176239"/>
            <a:ext cx="8692234" cy="0"/>
          </a:xfrm>
          <a:prstGeom prst="straightConnector1">
            <a:avLst/>
          </a:prstGeom>
          <a:ln w="571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0" name="CuadroTexto 29">
            <a:extLst>
              <a:ext uri="{FF2B5EF4-FFF2-40B4-BE49-F238E27FC236}">
                <a16:creationId xmlns:a16="http://schemas.microsoft.com/office/drawing/2014/main" id="{54C506BD-68FE-48CC-985A-84FE5E91F963}"/>
              </a:ext>
            </a:extLst>
          </p:cNvPr>
          <p:cNvSpPr txBox="1"/>
          <p:nvPr/>
        </p:nvSpPr>
        <p:spPr>
          <a:xfrm>
            <a:off x="765807" y="3889581"/>
            <a:ext cx="785662" cy="507831"/>
          </a:xfrm>
          <a:prstGeom prst="rect">
            <a:avLst/>
          </a:prstGeom>
          <a:solidFill>
            <a:srgbClr val="FFC000"/>
          </a:solidFill>
        </p:spPr>
        <p:txBody>
          <a:bodyPr wrap="square" rtlCol="0">
            <a:spAutoFit/>
          </a:bodyPr>
          <a:lstStyle/>
          <a:p>
            <a:pPr algn="ctr"/>
            <a:r>
              <a:rPr lang="es-ES" sz="2700" dirty="0">
                <a:latin typeface="Impact" panose="020B0806030902050204" pitchFamily="34" charset="0"/>
              </a:rPr>
              <a:t>29%</a:t>
            </a:r>
            <a:endParaRPr lang="en-US" sz="2700" dirty="0">
              <a:latin typeface="Impact" panose="020B0806030902050204" pitchFamily="34" charset="0"/>
            </a:endParaRPr>
          </a:p>
        </p:txBody>
      </p:sp>
      <p:sp>
        <p:nvSpPr>
          <p:cNvPr id="31" name="CuadroTexto 30">
            <a:extLst>
              <a:ext uri="{FF2B5EF4-FFF2-40B4-BE49-F238E27FC236}">
                <a16:creationId xmlns:a16="http://schemas.microsoft.com/office/drawing/2014/main" id="{207009E5-EC22-4D01-87F6-75E5FA3C9B75}"/>
              </a:ext>
            </a:extLst>
          </p:cNvPr>
          <p:cNvSpPr txBox="1"/>
          <p:nvPr/>
        </p:nvSpPr>
        <p:spPr>
          <a:xfrm>
            <a:off x="2763252" y="3901120"/>
            <a:ext cx="921820" cy="507831"/>
          </a:xfrm>
          <a:prstGeom prst="rect">
            <a:avLst/>
          </a:prstGeom>
          <a:solidFill>
            <a:srgbClr val="FFC000"/>
          </a:solidFill>
        </p:spPr>
        <p:txBody>
          <a:bodyPr wrap="square" rtlCol="0">
            <a:spAutoFit/>
          </a:bodyPr>
          <a:lstStyle/>
          <a:p>
            <a:pPr algn="ctr"/>
            <a:r>
              <a:rPr lang="es-ES" sz="2700" dirty="0">
                <a:latin typeface="Impact" panose="020B0806030902050204" pitchFamily="34" charset="0"/>
              </a:rPr>
              <a:t>28%</a:t>
            </a:r>
            <a:endParaRPr lang="en-US" sz="2700" dirty="0">
              <a:latin typeface="Impact" panose="020B0806030902050204" pitchFamily="34" charset="0"/>
            </a:endParaRPr>
          </a:p>
        </p:txBody>
      </p:sp>
      <p:sp>
        <p:nvSpPr>
          <p:cNvPr id="32" name="CuadroTexto 31">
            <a:extLst>
              <a:ext uri="{FF2B5EF4-FFF2-40B4-BE49-F238E27FC236}">
                <a16:creationId xmlns:a16="http://schemas.microsoft.com/office/drawing/2014/main" id="{65EB1697-CCAC-49A0-A331-AD53F42A70A6}"/>
              </a:ext>
            </a:extLst>
          </p:cNvPr>
          <p:cNvSpPr txBox="1"/>
          <p:nvPr/>
        </p:nvSpPr>
        <p:spPr>
          <a:xfrm>
            <a:off x="7377263" y="3901120"/>
            <a:ext cx="845384" cy="507831"/>
          </a:xfrm>
          <a:prstGeom prst="rect">
            <a:avLst/>
          </a:prstGeom>
          <a:solidFill>
            <a:srgbClr val="FFC000"/>
          </a:solidFill>
        </p:spPr>
        <p:txBody>
          <a:bodyPr wrap="square" rtlCol="0">
            <a:spAutoFit/>
          </a:bodyPr>
          <a:lstStyle/>
          <a:p>
            <a:pPr algn="ctr"/>
            <a:r>
              <a:rPr lang="es-ES" sz="2700" dirty="0">
                <a:latin typeface="Impact" panose="020B0806030902050204" pitchFamily="34" charset="0"/>
              </a:rPr>
              <a:t>14%</a:t>
            </a:r>
            <a:endParaRPr lang="en-US" sz="2700" dirty="0">
              <a:latin typeface="Impact" panose="020B0806030902050204" pitchFamily="34" charset="0"/>
            </a:endParaRPr>
          </a:p>
        </p:txBody>
      </p:sp>
      <p:sp>
        <p:nvSpPr>
          <p:cNvPr id="39" name="Triángulo isósceles 38">
            <a:extLst>
              <a:ext uri="{FF2B5EF4-FFF2-40B4-BE49-F238E27FC236}">
                <a16:creationId xmlns:a16="http://schemas.microsoft.com/office/drawing/2014/main" id="{B7440245-FD4B-4767-B410-D587463E61B9}"/>
              </a:ext>
            </a:extLst>
          </p:cNvPr>
          <p:cNvSpPr/>
          <p:nvPr/>
        </p:nvSpPr>
        <p:spPr>
          <a:xfrm>
            <a:off x="4606748" y="1766865"/>
            <a:ext cx="1389400" cy="1029212"/>
          </a:xfrm>
          <a:prstGeom prs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 name="Rectángulo 39">
            <a:extLst>
              <a:ext uri="{FF2B5EF4-FFF2-40B4-BE49-F238E27FC236}">
                <a16:creationId xmlns:a16="http://schemas.microsoft.com/office/drawing/2014/main" id="{8B387BB5-F595-4CA9-BC24-F0A5E994FC33}"/>
              </a:ext>
            </a:extLst>
          </p:cNvPr>
          <p:cNvSpPr/>
          <p:nvPr/>
        </p:nvSpPr>
        <p:spPr>
          <a:xfrm>
            <a:off x="4383532" y="2214693"/>
            <a:ext cx="1812099" cy="369332"/>
          </a:xfrm>
          <a:prstGeom prst="rect">
            <a:avLst/>
          </a:prstGeom>
          <a:solidFill>
            <a:schemeClr val="tx1"/>
          </a:solidFill>
        </p:spPr>
        <p:txBody>
          <a:bodyPr wrap="none">
            <a:spAutoFit/>
          </a:bodyPr>
          <a:lstStyle/>
          <a:p>
            <a:r>
              <a:rPr lang="es-ES" sz="1800" dirty="0">
                <a:solidFill>
                  <a:schemeClr val="bg1"/>
                </a:solidFill>
                <a:latin typeface="Impact" panose="020B0806030902050204" pitchFamily="34" charset="0"/>
              </a:rPr>
              <a:t>Las DESPERTANDO</a:t>
            </a:r>
          </a:p>
        </p:txBody>
      </p:sp>
      <p:sp>
        <p:nvSpPr>
          <p:cNvPr id="41" name="CuadroTexto 40">
            <a:extLst>
              <a:ext uri="{FF2B5EF4-FFF2-40B4-BE49-F238E27FC236}">
                <a16:creationId xmlns:a16="http://schemas.microsoft.com/office/drawing/2014/main" id="{FCA8E750-0817-4DFB-B925-9B59609F3C1B}"/>
              </a:ext>
            </a:extLst>
          </p:cNvPr>
          <p:cNvSpPr txBox="1"/>
          <p:nvPr/>
        </p:nvSpPr>
        <p:spPr>
          <a:xfrm>
            <a:off x="4973389" y="3889581"/>
            <a:ext cx="785662" cy="507831"/>
          </a:xfrm>
          <a:prstGeom prst="rect">
            <a:avLst/>
          </a:prstGeom>
          <a:solidFill>
            <a:srgbClr val="FFC000"/>
          </a:solidFill>
        </p:spPr>
        <p:txBody>
          <a:bodyPr wrap="square" rtlCol="0">
            <a:spAutoFit/>
          </a:bodyPr>
          <a:lstStyle/>
          <a:p>
            <a:pPr algn="ctr"/>
            <a:r>
              <a:rPr lang="es-ES" sz="2700" dirty="0">
                <a:latin typeface="Impact" panose="020B0806030902050204" pitchFamily="34" charset="0"/>
              </a:rPr>
              <a:t>29%</a:t>
            </a:r>
            <a:endParaRPr lang="en-US" sz="2700" dirty="0">
              <a:latin typeface="Impact" panose="020B0806030902050204" pitchFamily="34" charset="0"/>
            </a:endParaRPr>
          </a:p>
        </p:txBody>
      </p:sp>
    </p:spTree>
    <p:extLst>
      <p:ext uri="{BB962C8B-B14F-4D97-AF65-F5344CB8AC3E}">
        <p14:creationId xmlns:p14="http://schemas.microsoft.com/office/powerpoint/2010/main" val="699910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ipse 24">
            <a:extLst>
              <a:ext uri="{FF2B5EF4-FFF2-40B4-BE49-F238E27FC236}">
                <a16:creationId xmlns:a16="http://schemas.microsoft.com/office/drawing/2014/main" id="{B66F5C89-26AD-4C33-8D82-A17378FF1228}"/>
              </a:ext>
            </a:extLst>
          </p:cNvPr>
          <p:cNvSpPr/>
          <p:nvPr/>
        </p:nvSpPr>
        <p:spPr>
          <a:xfrm>
            <a:off x="3964245" y="1810082"/>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Elipse 1">
            <a:extLst>
              <a:ext uri="{FF2B5EF4-FFF2-40B4-BE49-F238E27FC236}">
                <a16:creationId xmlns:a16="http://schemas.microsoft.com/office/drawing/2014/main" id="{415BE286-DD0D-4377-8054-60D2E4F96B86}"/>
              </a:ext>
            </a:extLst>
          </p:cNvPr>
          <p:cNvSpPr/>
          <p:nvPr/>
        </p:nvSpPr>
        <p:spPr>
          <a:xfrm>
            <a:off x="1020323" y="906513"/>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658358" y="862314"/>
            <a:ext cx="8251726" cy="677108"/>
          </a:xfrm>
          <a:prstGeom prst="rect">
            <a:avLst/>
          </a:prstGeom>
        </p:spPr>
        <p:txBody>
          <a:bodyPr wrap="square">
            <a:spAutoFit/>
          </a:bodyPr>
          <a:lstStyle/>
          <a:p>
            <a:r>
              <a:rPr lang="es-ES" dirty="0">
                <a:latin typeface="Segoe UI" panose="020B0502040204020203" pitchFamily="34" charset="0"/>
                <a:cs typeface="Segoe UI" panose="020B0502040204020203" pitchFamily="34" charset="0"/>
              </a:rPr>
              <a:t>El </a:t>
            </a:r>
            <a:r>
              <a:rPr lang="es-ES" sz="2000" b="1" dirty="0">
                <a:latin typeface="Segoe UI" panose="020B0502040204020203" pitchFamily="34" charset="0"/>
                <a:cs typeface="Segoe UI" panose="020B0502040204020203" pitchFamily="34" charset="0"/>
              </a:rPr>
              <a:t>68% </a:t>
            </a:r>
            <a:r>
              <a:rPr lang="es-ES" dirty="0">
                <a:latin typeface="Segoe UI" panose="020B0502040204020203" pitchFamily="34" charset="0"/>
                <a:cs typeface="Segoe UI" panose="020B0502040204020203" pitchFamily="34" charset="0"/>
              </a:rPr>
              <a:t>de las mujeres afirman que la sociedad debe cambiar, teniendo en cuenta los valores femeninos </a:t>
            </a:r>
            <a:r>
              <a:rPr lang="es-ES" sz="1200" i="1" dirty="0">
                <a:latin typeface="Segoe UI" panose="020B0502040204020203" pitchFamily="34" charset="0"/>
                <a:cs typeface="Segoe UI" panose="020B0502040204020203" pitchFamily="34" charset="0"/>
              </a:rPr>
              <a:t>(Base: 2105 entrevistas)</a:t>
            </a:r>
            <a:endParaRPr lang="es-ES" dirty="0">
              <a:latin typeface="Segoe UI" panose="020B0502040204020203" pitchFamily="34" charset="0"/>
              <a:cs typeface="Segoe UI" panose="020B0502040204020203" pitchFamily="34" charset="0"/>
            </a:endParaRP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6" name="1 CuadroTexto">
            <a:extLst>
              <a:ext uri="{FF2B5EF4-FFF2-40B4-BE49-F238E27FC236}">
                <a16:creationId xmlns:a16="http://schemas.microsoft.com/office/drawing/2014/main" id="{62B517BE-7DDD-4361-B236-AE168FA61967}"/>
              </a:ext>
            </a:extLst>
          </p:cNvPr>
          <p:cNvSpPr txBox="1"/>
          <p:nvPr/>
        </p:nvSpPr>
        <p:spPr>
          <a:xfrm>
            <a:off x="1263188" y="3024895"/>
            <a:ext cx="2183696" cy="1308050"/>
          </a:xfrm>
          <a:prstGeom prst="rect">
            <a:avLst/>
          </a:prstGeom>
          <a:noFill/>
        </p:spPr>
        <p:txBody>
          <a:bodyPr wrap="square" rtlCol="0">
            <a:spAutoFit/>
          </a:bodyPr>
          <a:lstStyle/>
          <a:p>
            <a:pPr algn="ctr">
              <a:spcBef>
                <a:spcPts val="300"/>
              </a:spcBef>
              <a:spcAft>
                <a:spcPts val="300"/>
              </a:spcAft>
            </a:pPr>
            <a:r>
              <a:rPr lang="es-ES" sz="1600" b="1" dirty="0">
                <a:latin typeface="Segoe UI" panose="020B0502040204020203" pitchFamily="34" charset="0"/>
                <a:cs typeface="Segoe UI" panose="020B0502040204020203" pitchFamily="34" charset="0"/>
              </a:rPr>
              <a:t>Empático</a:t>
            </a:r>
          </a:p>
          <a:p>
            <a:pPr algn="ctr">
              <a:spcBef>
                <a:spcPts val="300"/>
              </a:spcBef>
              <a:spcAft>
                <a:spcPts val="300"/>
              </a:spcAft>
            </a:pPr>
            <a:r>
              <a:rPr lang="es-ES" sz="1600" b="1" dirty="0">
                <a:latin typeface="Segoe UI" panose="020B0502040204020203" pitchFamily="34" charset="0"/>
                <a:cs typeface="Segoe UI" panose="020B0502040204020203" pitchFamily="34" charset="0"/>
              </a:rPr>
              <a:t>Asertivo</a:t>
            </a:r>
          </a:p>
          <a:p>
            <a:pPr algn="ctr">
              <a:spcBef>
                <a:spcPts val="300"/>
              </a:spcBef>
              <a:spcAft>
                <a:spcPts val="300"/>
              </a:spcAft>
            </a:pPr>
            <a:r>
              <a:rPr lang="es-ES" sz="1600" b="1" dirty="0">
                <a:latin typeface="Segoe UI" panose="020B0502040204020203" pitchFamily="34" charset="0"/>
                <a:cs typeface="Segoe UI" panose="020B0502040204020203" pitchFamily="34" charset="0"/>
              </a:rPr>
              <a:t>Dialogante</a:t>
            </a:r>
          </a:p>
          <a:p>
            <a:pPr algn="ctr">
              <a:spcBef>
                <a:spcPts val="300"/>
              </a:spcBef>
              <a:spcAft>
                <a:spcPts val="300"/>
              </a:spcAft>
            </a:pPr>
            <a:r>
              <a:rPr lang="es-ES" sz="1600" b="1" dirty="0">
                <a:latin typeface="Segoe UI" panose="020B0502040204020203" pitchFamily="34" charset="0"/>
                <a:cs typeface="Segoe UI" panose="020B0502040204020203" pitchFamily="34" charset="0"/>
              </a:rPr>
              <a:t>Comprensivo</a:t>
            </a:r>
          </a:p>
        </p:txBody>
      </p:sp>
      <p:sp>
        <p:nvSpPr>
          <p:cNvPr id="22" name="3 Rectángulo">
            <a:extLst>
              <a:ext uri="{FF2B5EF4-FFF2-40B4-BE49-F238E27FC236}">
                <a16:creationId xmlns:a16="http://schemas.microsoft.com/office/drawing/2014/main" id="{85B27C58-DC68-4D21-ACB9-11B1A0C18175}"/>
              </a:ext>
            </a:extLst>
          </p:cNvPr>
          <p:cNvSpPr/>
          <p:nvPr/>
        </p:nvSpPr>
        <p:spPr>
          <a:xfrm>
            <a:off x="658358" y="1797027"/>
            <a:ext cx="8117652" cy="646331"/>
          </a:xfrm>
          <a:prstGeom prst="rect">
            <a:avLst/>
          </a:prstGeom>
        </p:spPr>
        <p:txBody>
          <a:bodyPr wrap="square">
            <a:spAutoFit/>
          </a:bodyPr>
          <a:lstStyle/>
          <a:p>
            <a:r>
              <a:rPr lang="es-ES" dirty="0">
                <a:latin typeface="Segoe UI" panose="020B0502040204020203" pitchFamily="34" charset="0"/>
                <a:cs typeface="Segoe UI" panose="020B0502040204020203" pitchFamily="34" charset="0"/>
              </a:rPr>
              <a:t>Los valores femeninos están en auge. Se desea y promueve un modelo de orden social más:</a:t>
            </a:r>
          </a:p>
        </p:txBody>
      </p:sp>
      <p:sp>
        <p:nvSpPr>
          <p:cNvPr id="3" name="Rectángulo 2">
            <a:extLst>
              <a:ext uri="{FF2B5EF4-FFF2-40B4-BE49-F238E27FC236}">
                <a16:creationId xmlns:a16="http://schemas.microsoft.com/office/drawing/2014/main" id="{D5160772-9766-409F-BA27-740B3A1B3820}"/>
              </a:ext>
            </a:extLst>
          </p:cNvPr>
          <p:cNvSpPr/>
          <p:nvPr/>
        </p:nvSpPr>
        <p:spPr>
          <a:xfrm>
            <a:off x="1396031" y="2913368"/>
            <a:ext cx="6801273" cy="1531105"/>
          </a:xfrm>
          <a:prstGeom prst="rect">
            <a:avLst/>
          </a:prstGeom>
          <a:noFill/>
          <a:ln>
            <a:solidFill>
              <a:srgbClr val="CF92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1 CuadroTexto">
            <a:extLst>
              <a:ext uri="{FF2B5EF4-FFF2-40B4-BE49-F238E27FC236}">
                <a16:creationId xmlns:a16="http://schemas.microsoft.com/office/drawing/2014/main" id="{24CB0D01-EB48-440F-A562-61E2C487BC7E}"/>
              </a:ext>
            </a:extLst>
          </p:cNvPr>
          <p:cNvSpPr txBox="1"/>
          <p:nvPr/>
        </p:nvSpPr>
        <p:spPr>
          <a:xfrm>
            <a:off x="3638398" y="3024895"/>
            <a:ext cx="2183696" cy="1308050"/>
          </a:xfrm>
          <a:prstGeom prst="rect">
            <a:avLst/>
          </a:prstGeom>
          <a:noFill/>
        </p:spPr>
        <p:txBody>
          <a:bodyPr wrap="square" rtlCol="0">
            <a:spAutoFit/>
          </a:bodyPr>
          <a:lstStyle/>
          <a:p>
            <a:pPr algn="ctr">
              <a:spcBef>
                <a:spcPts val="300"/>
              </a:spcBef>
              <a:spcAft>
                <a:spcPts val="300"/>
              </a:spcAft>
            </a:pPr>
            <a:r>
              <a:rPr lang="es-ES" sz="1600" b="1" dirty="0">
                <a:latin typeface="Segoe UI" panose="020B0502040204020203" pitchFamily="34" charset="0"/>
                <a:cs typeface="Segoe UI" panose="020B0502040204020203" pitchFamily="34" charset="0"/>
              </a:rPr>
              <a:t>Eficiente</a:t>
            </a:r>
          </a:p>
          <a:p>
            <a:pPr algn="ctr">
              <a:spcBef>
                <a:spcPts val="300"/>
              </a:spcBef>
              <a:spcAft>
                <a:spcPts val="300"/>
              </a:spcAft>
            </a:pPr>
            <a:r>
              <a:rPr lang="es-ES" sz="1600" b="1" dirty="0">
                <a:latin typeface="Segoe UI" panose="020B0502040204020203" pitchFamily="34" charset="0"/>
                <a:cs typeface="Segoe UI" panose="020B0502040204020203" pitchFamily="34" charset="0"/>
              </a:rPr>
              <a:t>En el cuidado</a:t>
            </a:r>
          </a:p>
          <a:p>
            <a:pPr algn="ctr">
              <a:spcBef>
                <a:spcPts val="300"/>
              </a:spcBef>
              <a:spcAft>
                <a:spcPts val="300"/>
              </a:spcAft>
            </a:pPr>
            <a:r>
              <a:rPr lang="es-ES" sz="1600" b="1" dirty="0">
                <a:latin typeface="Segoe UI" panose="020B0502040204020203" pitchFamily="34" charset="0"/>
                <a:cs typeface="Segoe UI" panose="020B0502040204020203" pitchFamily="34" charset="0"/>
              </a:rPr>
              <a:t>Tolerante</a:t>
            </a:r>
          </a:p>
          <a:p>
            <a:pPr algn="ctr">
              <a:spcBef>
                <a:spcPts val="300"/>
              </a:spcBef>
              <a:spcAft>
                <a:spcPts val="300"/>
              </a:spcAft>
            </a:pPr>
            <a:r>
              <a:rPr lang="es-ES" sz="1600" b="1" dirty="0">
                <a:latin typeface="Segoe UI" panose="020B0502040204020203" pitchFamily="34" charset="0"/>
                <a:cs typeface="Segoe UI" panose="020B0502040204020203" pitchFamily="34" charset="0"/>
              </a:rPr>
              <a:t>Respetuoso</a:t>
            </a:r>
          </a:p>
        </p:txBody>
      </p:sp>
      <p:sp>
        <p:nvSpPr>
          <p:cNvPr id="24" name="1 CuadroTexto">
            <a:extLst>
              <a:ext uri="{FF2B5EF4-FFF2-40B4-BE49-F238E27FC236}">
                <a16:creationId xmlns:a16="http://schemas.microsoft.com/office/drawing/2014/main" id="{5569B1D9-E761-40F0-8DF2-C762C7D159B8}"/>
              </a:ext>
            </a:extLst>
          </p:cNvPr>
          <p:cNvSpPr txBox="1"/>
          <p:nvPr/>
        </p:nvSpPr>
        <p:spPr>
          <a:xfrm>
            <a:off x="6013608" y="3024895"/>
            <a:ext cx="2183696" cy="1308050"/>
          </a:xfrm>
          <a:prstGeom prst="rect">
            <a:avLst/>
          </a:prstGeom>
          <a:noFill/>
        </p:spPr>
        <p:txBody>
          <a:bodyPr wrap="square" rtlCol="0">
            <a:spAutoFit/>
          </a:bodyPr>
          <a:lstStyle/>
          <a:p>
            <a:pPr algn="ctr">
              <a:spcBef>
                <a:spcPts val="300"/>
              </a:spcBef>
              <a:spcAft>
                <a:spcPts val="300"/>
              </a:spcAft>
            </a:pPr>
            <a:r>
              <a:rPr lang="es-ES" sz="1600" b="1" dirty="0">
                <a:latin typeface="Segoe UI" panose="020B0502040204020203" pitchFamily="34" charset="0"/>
                <a:cs typeface="Segoe UI" panose="020B0502040204020203" pitchFamily="34" charset="0"/>
              </a:rPr>
              <a:t>Integrador</a:t>
            </a:r>
          </a:p>
          <a:p>
            <a:pPr algn="ctr">
              <a:spcBef>
                <a:spcPts val="300"/>
              </a:spcBef>
              <a:spcAft>
                <a:spcPts val="300"/>
              </a:spcAft>
            </a:pPr>
            <a:r>
              <a:rPr lang="es-ES" sz="1600" b="1" dirty="0">
                <a:latin typeface="Segoe UI" panose="020B0502040204020203" pitchFamily="34" charset="0"/>
                <a:cs typeface="Segoe UI" panose="020B0502040204020203" pitchFamily="34" charset="0"/>
              </a:rPr>
              <a:t>Sensible</a:t>
            </a:r>
          </a:p>
          <a:p>
            <a:pPr algn="ctr">
              <a:spcBef>
                <a:spcPts val="300"/>
              </a:spcBef>
              <a:spcAft>
                <a:spcPts val="300"/>
              </a:spcAft>
            </a:pPr>
            <a:r>
              <a:rPr lang="es-ES" sz="1600" b="1" dirty="0">
                <a:latin typeface="Segoe UI" panose="020B0502040204020203" pitchFamily="34" charset="0"/>
                <a:cs typeface="Segoe UI" panose="020B0502040204020203" pitchFamily="34" charset="0"/>
              </a:rPr>
              <a:t>Generoso</a:t>
            </a:r>
          </a:p>
          <a:p>
            <a:pPr algn="ctr">
              <a:spcBef>
                <a:spcPts val="300"/>
              </a:spcBef>
              <a:spcAft>
                <a:spcPts val="300"/>
              </a:spcAft>
            </a:pPr>
            <a:r>
              <a:rPr lang="es-ES" sz="1600" b="1" dirty="0">
                <a:latin typeface="Segoe UI" panose="020B0502040204020203" pitchFamily="34" charset="0"/>
                <a:cs typeface="Segoe UI" panose="020B0502040204020203" pitchFamily="34" charset="0"/>
              </a:rPr>
              <a:t>Responsable</a:t>
            </a:r>
          </a:p>
        </p:txBody>
      </p:sp>
    </p:spTree>
    <p:extLst>
      <p:ext uri="{BB962C8B-B14F-4D97-AF65-F5344CB8AC3E}">
        <p14:creationId xmlns:p14="http://schemas.microsoft.com/office/powerpoint/2010/main" val="3925096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ipse 2">
            <a:extLst>
              <a:ext uri="{FF2B5EF4-FFF2-40B4-BE49-F238E27FC236}">
                <a16:creationId xmlns:a16="http://schemas.microsoft.com/office/drawing/2014/main" id="{F9222B48-95E2-4268-A107-E2DEA7767873}"/>
              </a:ext>
            </a:extLst>
          </p:cNvPr>
          <p:cNvSpPr/>
          <p:nvPr/>
        </p:nvSpPr>
        <p:spPr>
          <a:xfrm>
            <a:off x="3056994" y="2939490"/>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658361" y="2902570"/>
            <a:ext cx="7548937" cy="646331"/>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Al mismo tiempo, se reduce la prevalencia de valores clásicos masculinos, que están en declive</a:t>
            </a:r>
          </a:p>
        </p:txBody>
      </p:sp>
      <p:pic>
        <p:nvPicPr>
          <p:cNvPr id="8" name="Picture 11" descr="C:\Users\Pilar Hurtado\Desktop\Logosolo_Ftrasparen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6735" y="202018"/>
            <a:ext cx="2073349" cy="292502"/>
          </a:xfrm>
          <a:prstGeom prst="rect">
            <a:avLst/>
          </a:prstGeom>
          <a:noFill/>
          <a:extLst>
            <a:ext uri="{909E8E84-426E-40DD-AFC4-6F175D3DCCD1}">
              <a14:hiddenFill xmlns:a14="http://schemas.microsoft.com/office/drawing/2010/main">
                <a:solidFill>
                  <a:srgbClr val="FFFFFF"/>
                </a:solidFill>
              </a14:hiddenFill>
            </a:ext>
          </a:extLst>
        </p:spPr>
      </p:pic>
      <p:sp>
        <p:nvSpPr>
          <p:cNvPr id="9" name="1 CuadroTexto">
            <a:extLst>
              <a:ext uri="{FF2B5EF4-FFF2-40B4-BE49-F238E27FC236}">
                <a16:creationId xmlns:a16="http://schemas.microsoft.com/office/drawing/2014/main" id="{EB1797FA-06D0-4F83-B990-2A630AB164CA}"/>
              </a:ext>
            </a:extLst>
          </p:cNvPr>
          <p:cNvSpPr txBox="1"/>
          <p:nvPr/>
        </p:nvSpPr>
        <p:spPr>
          <a:xfrm>
            <a:off x="1181812" y="3494576"/>
            <a:ext cx="7203905" cy="1231106"/>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Competitividad</a:t>
            </a: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Agresividad</a:t>
            </a: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Poder</a:t>
            </a:r>
          </a:p>
          <a:p>
            <a:pPr marL="285750" indent="-285750">
              <a:spcBef>
                <a:spcPts val="200"/>
              </a:spcBef>
              <a:spcAft>
                <a:spcPts val="200"/>
              </a:spcAft>
              <a:buSzPct val="130000"/>
              <a:buFont typeface="Segoe UI" panose="020B0502040204020203" pitchFamily="34" charset="0"/>
              <a:buChar char="›"/>
            </a:pPr>
            <a:r>
              <a:rPr lang="es-ES" sz="1600" dirty="0">
                <a:latin typeface="Segoe UI" panose="020B0502040204020203" pitchFamily="34" charset="0"/>
                <a:cs typeface="Segoe UI" panose="020B0502040204020203" pitchFamily="34" charset="0"/>
              </a:rPr>
              <a:t>Arrogancia</a:t>
            </a:r>
          </a:p>
        </p:txBody>
      </p:sp>
      <p:sp>
        <p:nvSpPr>
          <p:cNvPr id="6" name="Elipse 5">
            <a:extLst>
              <a:ext uri="{FF2B5EF4-FFF2-40B4-BE49-F238E27FC236}">
                <a16:creationId xmlns:a16="http://schemas.microsoft.com/office/drawing/2014/main" id="{1E50F497-93FD-416A-AC26-03960DE347FB}"/>
              </a:ext>
            </a:extLst>
          </p:cNvPr>
          <p:cNvSpPr/>
          <p:nvPr/>
        </p:nvSpPr>
        <p:spPr>
          <a:xfrm>
            <a:off x="2176048" y="706370"/>
            <a:ext cx="375708" cy="310110"/>
          </a:xfrm>
          <a:prstGeom prst="ellipse">
            <a:avLst/>
          </a:prstGeom>
          <a:solidFill>
            <a:srgbClr val="CF9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3 Rectángulo">
            <a:extLst>
              <a:ext uri="{FF2B5EF4-FFF2-40B4-BE49-F238E27FC236}">
                <a16:creationId xmlns:a16="http://schemas.microsoft.com/office/drawing/2014/main" id="{3762FCFF-343A-4A76-AD73-E5C345801F30}"/>
              </a:ext>
            </a:extLst>
          </p:cNvPr>
          <p:cNvSpPr/>
          <p:nvPr/>
        </p:nvSpPr>
        <p:spPr>
          <a:xfrm>
            <a:off x="658361" y="669450"/>
            <a:ext cx="7548937" cy="369332"/>
          </a:xfrm>
          <a:prstGeom prst="rect">
            <a:avLst/>
          </a:prstGeom>
          <a:noFill/>
        </p:spPr>
        <p:txBody>
          <a:bodyPr wrap="square">
            <a:spAutoFit/>
          </a:bodyPr>
          <a:lstStyle/>
          <a:p>
            <a:r>
              <a:rPr lang="es-ES" dirty="0">
                <a:latin typeface="Segoe UI" panose="020B0502040204020203" pitchFamily="34" charset="0"/>
                <a:cs typeface="Segoe UI" panose="020B0502040204020203" pitchFamily="34" charset="0"/>
              </a:rPr>
              <a:t>Se rescatan e integran</a:t>
            </a:r>
          </a:p>
        </p:txBody>
      </p:sp>
      <p:sp>
        <p:nvSpPr>
          <p:cNvPr id="11" name="1 CuadroTexto">
            <a:extLst>
              <a:ext uri="{FF2B5EF4-FFF2-40B4-BE49-F238E27FC236}">
                <a16:creationId xmlns:a16="http://schemas.microsoft.com/office/drawing/2014/main" id="{90F277EA-D013-42D7-BC6F-35E0FBADFC25}"/>
              </a:ext>
            </a:extLst>
          </p:cNvPr>
          <p:cNvSpPr txBox="1"/>
          <p:nvPr/>
        </p:nvSpPr>
        <p:spPr>
          <a:xfrm>
            <a:off x="1181812" y="1075702"/>
            <a:ext cx="7203905" cy="1231106"/>
          </a:xfrm>
          <a:prstGeom prst="rect">
            <a:avLst/>
          </a:prstGeom>
          <a:noFill/>
        </p:spPr>
        <p:txBody>
          <a:bodyPr wrap="square" rtlCol="0">
            <a:spAutoFit/>
          </a:bodyPr>
          <a:lstStyle/>
          <a:p>
            <a:pPr marL="285750" indent="-285750">
              <a:spcBef>
                <a:spcPts val="200"/>
              </a:spcBef>
              <a:spcAft>
                <a:spcPts val="200"/>
              </a:spcAft>
              <a:buSzPct val="130000"/>
              <a:buFont typeface="Segoe UI" panose="020B0502040204020203" pitchFamily="34" charset="0"/>
              <a:buChar char="›"/>
            </a:pPr>
            <a:r>
              <a:rPr lang="es-ES" sz="1600" b="1" dirty="0">
                <a:latin typeface="Segoe UI" panose="020B0502040204020203" pitchFamily="34" charset="0"/>
                <a:cs typeface="Segoe UI" panose="020B0502040204020203" pitchFamily="34" charset="0"/>
              </a:rPr>
              <a:t>Valentía</a:t>
            </a:r>
          </a:p>
          <a:p>
            <a:pPr marL="285750" indent="-285750">
              <a:spcBef>
                <a:spcPts val="200"/>
              </a:spcBef>
              <a:spcAft>
                <a:spcPts val="200"/>
              </a:spcAft>
              <a:buSzPct val="130000"/>
              <a:buFont typeface="Segoe UI" panose="020B0502040204020203" pitchFamily="34" charset="0"/>
              <a:buChar char="›"/>
            </a:pPr>
            <a:r>
              <a:rPr lang="es-ES" sz="1600" b="1" dirty="0">
                <a:latin typeface="Segoe UI" panose="020B0502040204020203" pitchFamily="34" charset="0"/>
                <a:cs typeface="Segoe UI" panose="020B0502040204020203" pitchFamily="34" charset="0"/>
              </a:rPr>
              <a:t>Resistencia</a:t>
            </a:r>
          </a:p>
          <a:p>
            <a:pPr marL="285750" indent="-285750">
              <a:spcBef>
                <a:spcPts val="200"/>
              </a:spcBef>
              <a:spcAft>
                <a:spcPts val="200"/>
              </a:spcAft>
              <a:buSzPct val="130000"/>
              <a:buFont typeface="Segoe UI" panose="020B0502040204020203" pitchFamily="34" charset="0"/>
              <a:buChar char="›"/>
            </a:pPr>
            <a:r>
              <a:rPr lang="es-ES" sz="1600" b="1" dirty="0">
                <a:latin typeface="Segoe UI" panose="020B0502040204020203" pitchFamily="34" charset="0"/>
                <a:cs typeface="Segoe UI" panose="020B0502040204020203" pitchFamily="34" charset="0"/>
              </a:rPr>
              <a:t>Fortaleza</a:t>
            </a:r>
          </a:p>
          <a:p>
            <a:pPr marL="285750" indent="-285750">
              <a:spcBef>
                <a:spcPts val="200"/>
              </a:spcBef>
              <a:spcAft>
                <a:spcPts val="200"/>
              </a:spcAft>
              <a:buSzPct val="130000"/>
              <a:buFont typeface="Segoe UI" panose="020B0502040204020203" pitchFamily="34" charset="0"/>
              <a:buChar char="›"/>
            </a:pPr>
            <a:r>
              <a:rPr lang="es-ES" sz="1600" b="1" dirty="0">
                <a:latin typeface="Segoe UI" panose="020B0502040204020203" pitchFamily="34" charset="0"/>
                <a:cs typeface="Segoe UI" panose="020B0502040204020203" pitchFamily="34" charset="0"/>
              </a:rPr>
              <a:t>Seguridad</a:t>
            </a:r>
          </a:p>
        </p:txBody>
      </p:sp>
      <p:sp>
        <p:nvSpPr>
          <p:cNvPr id="12" name="3 Rectángulo">
            <a:extLst>
              <a:ext uri="{FF2B5EF4-FFF2-40B4-BE49-F238E27FC236}">
                <a16:creationId xmlns:a16="http://schemas.microsoft.com/office/drawing/2014/main" id="{39FB56D2-9EA2-4022-ACBD-BF142737E729}"/>
              </a:ext>
            </a:extLst>
          </p:cNvPr>
          <p:cNvSpPr/>
          <p:nvPr/>
        </p:nvSpPr>
        <p:spPr>
          <a:xfrm>
            <a:off x="658361" y="2342790"/>
            <a:ext cx="7548937" cy="338554"/>
          </a:xfrm>
          <a:prstGeom prst="rect">
            <a:avLst/>
          </a:prstGeom>
          <a:noFill/>
        </p:spPr>
        <p:txBody>
          <a:bodyPr wrap="square">
            <a:spAutoFit/>
          </a:bodyPr>
          <a:lstStyle/>
          <a:p>
            <a:r>
              <a:rPr lang="es-ES" sz="1600" dirty="0">
                <a:latin typeface="Segoe UI" panose="020B0502040204020203" pitchFamily="34" charset="0"/>
                <a:cs typeface="Segoe UI" panose="020B0502040204020203" pitchFamily="34" charset="0"/>
              </a:rPr>
              <a:t>(estos valores  con reconocimiento </a:t>
            </a:r>
            <a:r>
              <a:rPr lang="es-ES" sz="1600" b="1" dirty="0">
                <a:latin typeface="Segoe UI" panose="020B0502040204020203" pitchFamily="34" charset="0"/>
                <a:cs typeface="Segoe UI" panose="020B0502040204020203" pitchFamily="34" charset="0"/>
              </a:rPr>
              <a:t>de origen, tanto masculino como femenino</a:t>
            </a:r>
            <a:r>
              <a:rPr lang="es-ES" sz="16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785017480"/>
      </p:ext>
    </p:extLst>
  </p:cSld>
  <p:clrMapOvr>
    <a:masterClrMapping/>
  </p:clrMapOvr>
</p:sld>
</file>

<file path=ppt/theme/theme1.xml><?xml version="1.0" encoding="utf-8"?>
<a:theme xmlns:a="http://schemas.openxmlformats.org/drawingml/2006/main" name="plantilla punto de fuga_century">
  <a:themeElements>
    <a:clrScheme name="Punto de Fuga">
      <a:dk1>
        <a:sysClr val="windowText" lastClr="000000"/>
      </a:dk1>
      <a:lt1>
        <a:sysClr val="window" lastClr="FFFFFF"/>
      </a:lt1>
      <a:dk2>
        <a:srgbClr val="5A6378"/>
      </a:dk2>
      <a:lt2>
        <a:srgbClr val="D4D4D6"/>
      </a:lt2>
      <a:accent1>
        <a:srgbClr val="0D0D0D"/>
      </a:accent1>
      <a:accent2>
        <a:srgbClr val="791A1C"/>
      </a:accent2>
      <a:accent3>
        <a:srgbClr val="808080"/>
      </a:accent3>
      <a:accent4>
        <a:srgbClr val="002060"/>
      </a:accent4>
      <a:accent5>
        <a:srgbClr val="A52326"/>
      </a:accent5>
      <a:accent6>
        <a:srgbClr val="49711E"/>
      </a:accent6>
      <a:hlink>
        <a:srgbClr val="A52326"/>
      </a:hlink>
      <a:folHlink>
        <a:srgbClr val="68000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17383</TotalTime>
  <Words>1150</Words>
  <Application>Microsoft Office PowerPoint</Application>
  <PresentationFormat>Personalizado</PresentationFormat>
  <Paragraphs>174</Paragraphs>
  <Slides>17</Slides>
  <Notes>1</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17</vt:i4>
      </vt:variant>
    </vt:vector>
  </HeadingPairs>
  <TitlesOfParts>
    <vt:vector size="33" baseType="lpstr">
      <vt:lpstr>Arial</vt:lpstr>
      <vt:lpstr>Calibri</vt:lpstr>
      <vt:lpstr>Candara</vt:lpstr>
      <vt:lpstr>Century Gothic</vt:lpstr>
      <vt:lpstr>Impact</vt:lpstr>
      <vt:lpstr>Pathway Gothic One</vt:lpstr>
      <vt:lpstr>Segoe UI</vt:lpstr>
      <vt:lpstr>Segoe UI Black</vt:lpstr>
      <vt:lpstr>Segoe UI Light</vt:lpstr>
      <vt:lpstr>Segoe UI Semibold</vt:lpstr>
      <vt:lpstr>Tahoma</vt:lpstr>
      <vt:lpstr>Trebuchet MS</vt:lpstr>
      <vt:lpstr>Webdings</vt:lpstr>
      <vt:lpstr>Wingdings</vt:lpstr>
      <vt:lpstr>Wingdings 2</vt:lpstr>
      <vt:lpstr>plantilla punto de fuga_century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Punto de Fuga</dc:creator>
  <cp:lastModifiedBy>Mariano Maqueda</cp:lastModifiedBy>
  <cp:revision>1459</cp:revision>
  <cp:lastPrinted>2020-01-31T09:35:04Z</cp:lastPrinted>
  <dcterms:created xsi:type="dcterms:W3CDTF">2017-02-09T12:40:29Z</dcterms:created>
  <dcterms:modified xsi:type="dcterms:W3CDTF">2020-09-07T10:08:52Z</dcterms:modified>
</cp:coreProperties>
</file>